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7" r:id="rId21"/>
    <p:sldId id="279" r:id="rId22"/>
    <p:sldId id="280" r:id="rId23"/>
    <p:sldId id="278" r:id="rId24"/>
  </p:sldIdLst>
  <p:sldSz cx="9144000" cy="5143500" type="screen16x9"/>
  <p:notesSz cx="9144000" cy="5143500"/>
  <p:embeddedFontLst>
    <p:embeddedFont>
      <p:font typeface="Bentham" panose="020B0604020202020204" charset="0"/>
      <p:regular r:id="rId26"/>
    </p:embeddedFont>
    <p:embeddedFont>
      <p:font typeface="Cabin" panose="020B0604020202020204" charset="0"/>
      <p:bold r:id="rId27"/>
    </p:embeddedFont>
    <p:embeddedFont>
      <p:font typeface="Source Sans Pro" panose="020B0503030403020204" pitchFamily="34" charset="0"/>
      <p:regular r:id="rId28"/>
      <p:bold r:id="rId29"/>
    </p:embeddedFont>
    <p:embeddedFont>
      <p:font typeface="Source Sans Pro-demi_bold" panose="020B0604020202020204" charset="0"/>
      <p:regular r:id="rId30"/>
    </p:embeddedFont>
  </p:embeddedFontLst>
  <p:custDataLst>
    <p:tags r:id="rId31"/>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p:cViewPr varScale="1">
        <p:scale>
          <a:sx n="103" d="100"/>
          <a:sy n="103" d="100"/>
        </p:scale>
        <p:origin x="90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stretch>
            <a:fillRect t="-9300" b="-9300"/>
          </a:stretch>
        </a:blipFill>
        <a:effectLst/>
      </p:bgPr>
    </p:bg>
    <p:spTree>
      <p:nvGrpSpPr>
        <p:cNvPr id="1" name=""/>
        <p:cNvGrpSpPr/>
        <p:nvPr/>
      </p:nvGrpSpPr>
      <p:grpSpPr>
        <a:xfrm>
          <a:off x="0" y="0"/>
          <a:ext cx="0" cy="0"/>
          <a:chOff x="0" y="0"/>
          <a:chExt cx="0" cy="0"/>
        </a:xfrm>
      </p:grpSpPr>
      <p:grpSp>
        <p:nvGrpSpPr>
          <p:cNvPr id="2" name="Group 1">
            <a:extLst>
              <a:ext uri="{2DCDBCB2-5B1B-4F25-8202-855D37B9D6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C59453-2517-4298-9C04-EE49900CAB0C}"/>
              </a:ext>
            </a:extLst>
          </p:cNvPr>
          <p:cNvGrpSpPr>
            <a:grpSpLocks noChangeAspect="1"/>
          </p:cNvGrpSpPr>
          <p:nvPr/>
        </p:nvGrpSpPr>
        <p:grpSpPr>
          <a:xfrm>
            <a:off x="1933575" y="1743075"/>
            <a:ext cx="1047750" cy="1047750"/>
            <a:chOff x="1933575" y="1743075"/>
            <a:chExt cx="1047750" cy="1047750"/>
          </a:xfrm>
        </p:grpSpPr>
        <p:sp>
          <p:nvSpPr>
            <p:cNvPr id="3" name="Rectangle 2">
              <a:extLst>
                <a:ext uri="{FB601FD4-EC3F-4424-9373-2E0E41290E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984D54-DB8E-4870-B2D6-5713B3F2019F}"/>
                </a:ext>
              </a:extLst>
            </p:cNvPr>
            <p:cNvSpPr/>
            <p:nvPr/>
          </p:nvSpPr>
          <p:spPr>
            <a:xfrm>
              <a:off x="1933575" y="1743075"/>
              <a:ext cx="95250" cy="10477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391F48DE-53D9-40F9-A8E0-F96199419F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664178-99AF-4A1B-B012-FE2A21526C58}"/>
                </a:ext>
              </a:extLst>
            </p:cNvPr>
            <p:cNvSpPr/>
            <p:nvPr/>
          </p:nvSpPr>
          <p:spPr>
            <a:xfrm>
              <a:off x="2028825" y="1743075"/>
              <a:ext cx="85725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AF24AB57-12C0-4DB1-974E-8ECB31386A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929896-B320-44A4-B3D2-90022A6B06B8}"/>
                </a:ext>
              </a:extLst>
            </p:cNvPr>
            <p:cNvSpPr/>
            <p:nvPr/>
          </p:nvSpPr>
          <p:spPr>
            <a:xfrm>
              <a:off x="2028825" y="2695575"/>
              <a:ext cx="38100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ectangle 5">
              <a:extLst>
                <a:ext uri="{15846BD0-8348-4360-B126-25B6A26227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177013-B6EB-46B7-9D1F-829378837CB0}"/>
                </a:ext>
              </a:extLst>
            </p:cNvPr>
            <p:cNvSpPr/>
            <p:nvPr/>
          </p:nvSpPr>
          <p:spPr>
            <a:xfrm>
              <a:off x="2886075" y="1743075"/>
              <a:ext cx="95250" cy="476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sp>
        <p:nvSpPr>
          <p:cNvPr id="7" name="Title Placeholder 1">
            <a:extLst>
              <a:ext uri="{7867D3C1-45BD-4C7D-AE16-398E00651E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960E49-8324-4D26-88B3-8BCF7D931943}"/>
              </a:ext>
            </a:extLst>
          </p:cNvPr>
          <p:cNvSpPr>
            <a:spLocks noGrp="1"/>
          </p:cNvSpPr>
          <p:nvPr>
            <p:ph type="title"/>
          </p:nvPr>
        </p:nvSpPr>
        <p:spPr>
          <a:xfrm>
            <a:off x="2524125" y="2252529"/>
            <a:ext cx="5604928" cy="1262195"/>
          </a:xfrm>
          <a:prstGeom prst="rect">
            <a:avLst/>
          </a:prstGeom>
        </p:spPr>
        <p:txBody>
          <a:bodyPr rtlCol="0" anchor="t"/>
          <a:lstStyle>
            <a:lvl1pPr lvl="0">
              <a:defRPr lang="en-US" sz="4000" dirty="0">
                <a:solidFill>
                  <a:srgbClr val="FFFFFF"/>
                </a:solidFill>
              </a:defRPr>
            </a:lvl1pPr>
          </a:lstStyle>
          <a:p>
            <a:r>
              <a:rPr lang="en-US" dirty="0"/>
              <a:t>Click to edit Master title style</a:t>
            </a:r>
          </a:p>
        </p:txBody>
      </p:sp>
      <p:sp>
        <p:nvSpPr>
          <p:cNvPr id="8" name="Subtitle 2">
            <a:extLst>
              <a:ext uri="{8DF92F4D-F60C-49B5-BC7E-B70E9C6AB6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6EF118-F265-48C2-90ED-DB31235D2241}"/>
              </a:ext>
            </a:extLst>
          </p:cNvPr>
          <p:cNvSpPr>
            <a:spLocks noGrp="1"/>
          </p:cNvSpPr>
          <p:nvPr>
            <p:ph type="subTitle" idx="1"/>
          </p:nvPr>
        </p:nvSpPr>
        <p:spPr>
          <a:xfrm>
            <a:off x="2527324" y="3514725"/>
            <a:ext cx="5598285" cy="476250"/>
          </a:xfrm>
          <a:prstGeom prst="rect">
            <a:avLst/>
          </a:prstGeom>
        </p:spPr>
        <p:txBody>
          <a:bodyPr lIns="91440" rtlCol="0" anchor="t">
            <a:noAutofit/>
          </a:bodyPr>
          <a:lstStyle>
            <a:lvl1pPr marL="0" lvl="0" indent="0" algn="l">
              <a:lnSpc>
                <a:spcPct val="100000"/>
              </a:lnSpc>
              <a:spcBef>
                <a:spcPts val="0"/>
              </a:spcBef>
              <a:buNone/>
              <a:defRPr lang="en-US" sz="1600" b="0" i="0" baseline="0" dirty="0">
                <a:solidFill>
                  <a:schemeClr val="bg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9" name="Date Placeholder 3">
            <a:extLst>
              <a:ext uri="{73D43F5B-E572-49A1-ABE2-219CD2A8E3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306C65-BF77-4725-B779-57B28F31ADA3}"/>
              </a:ext>
            </a:extLst>
          </p:cNvPr>
          <p:cNvSpPr>
            <a:spLocks noGrp="1"/>
          </p:cNvSpPr>
          <p:nvPr>
            <p:ph type="dt" sz="half" idx="10"/>
          </p:nvPr>
        </p:nvSpPr>
        <p:spPr/>
        <p:txBody>
          <a:bodyPr rtlCol="0"/>
          <a:lstStyle>
            <a:lvl1pPr lvl="0"/>
          </a:lstStyle>
          <a:p>
            <a:r>
              <a:rPr lang="en-US" dirty="0"/>
              <a:t>Date</a:t>
            </a:r>
          </a:p>
        </p:txBody>
      </p:sp>
      <p:sp>
        <p:nvSpPr>
          <p:cNvPr id="10" name="Footer Placeholder 4">
            <a:extLst>
              <a:ext uri="{A6D3DC4B-4745-4A19-8EE9-CA18AF12F5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D0A7A6-73C4-448B-94EB-DCF9603F264F}"/>
              </a:ext>
            </a:extLst>
          </p:cNvPr>
          <p:cNvSpPr>
            <a:spLocks noGrp="1"/>
          </p:cNvSpPr>
          <p:nvPr>
            <p:ph type="ftr" sz="quarter" idx="11"/>
          </p:nvPr>
        </p:nvSpPr>
        <p:spPr/>
        <p:txBody>
          <a:bodyPr rtlCol="0"/>
          <a:lstStyle>
            <a:lvl1pPr lvl="0"/>
          </a:lstStyle>
          <a:p>
            <a:r>
              <a:rPr lang="en-US" dirty="0"/>
              <a:t>Footer</a:t>
            </a:r>
          </a:p>
        </p:txBody>
      </p:sp>
      <p:sp>
        <p:nvSpPr>
          <p:cNvPr id="11" name="Slide Number Placeholder 5">
            <a:extLst>
              <a:ext uri="{13684D5A-BA9C-47A0-B699-D816DE338F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FC8C9A-52A6-4C98-9A62-0E4BFC6DF848}"/>
              </a:ext>
            </a:extLst>
          </p:cNvPr>
          <p:cNvSpPr>
            <a:spLocks noGrp="1"/>
          </p:cNvSpPr>
          <p:nvPr>
            <p:ph type="sldNum" sz="quarter" idx="12"/>
          </p:nvPr>
        </p:nvSpPr>
        <p:spPr/>
        <p:txBody>
          <a:bodyPr rtlCol="0"/>
          <a:lstStyle>
            <a:lvl1pPr lvl="0"/>
          </a:lstStyle>
          <a:p>
            <a:r>
              <a:rPr lang="en-US" dirty="0"/>
              <a:t>&lt;#&gt;</a:t>
            </a:r>
          </a:p>
        </p:txBody>
      </p:sp>
    </p:spTree>
    <p:extLst>
      <p:ext uri="{1EB5956A-9E84-47F9-B7A4-FA0BF88A236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10"/>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Rectangle 1">
            <a:extLst>
              <a:ext uri="{E0C6DBCF-33D7-4C6E-B13B-C30BB76D8F8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99BB66-77C8-4C1C-8A8B-6C2783EE3AD0}"/>
              </a:ext>
            </a:extLst>
          </p:cNvPr>
          <p:cNvSpPr/>
          <p:nvPr/>
        </p:nvSpPr>
        <p:spPr>
          <a:xfrm>
            <a:off x="0" y="-9525"/>
            <a:ext cx="381000" cy="5162550"/>
          </a:xfrm>
          <a:prstGeom prst="rect">
            <a:avLst/>
          </a:prstGeom>
          <a:solidFill>
            <a:schemeClr val="tx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C4282BA8-D021-496E-8758-3EB5E85386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43E50C-259A-42F1-8707-15A6130A831B}"/>
              </a:ext>
            </a:extLst>
          </p:cNvPr>
          <p:cNvSpPr/>
          <p:nvPr/>
        </p:nvSpPr>
        <p:spPr>
          <a:xfrm>
            <a:off x="381000" y="1857375"/>
            <a:ext cx="8763000" cy="190500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Title Placeholder 1">
            <a:extLst>
              <a:ext uri="{4B406878-1FC5-430D-ADEA-89779A90EA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D24D65-A9D1-4E7F-8504-301FFE28E206}"/>
              </a:ext>
            </a:extLst>
          </p:cNvPr>
          <p:cNvSpPr>
            <a:spLocks noGrp="1"/>
          </p:cNvSpPr>
          <p:nvPr>
            <p:ph type="title"/>
          </p:nvPr>
        </p:nvSpPr>
        <p:spPr>
          <a:xfrm>
            <a:off x="1238250" y="476250"/>
            <a:ext cx="7143750" cy="570571"/>
          </a:xfrm>
        </p:spPr>
        <p:txBody>
          <a:bodyPr rtlCol="0"/>
          <a:lstStyle/>
          <a:p>
            <a:r>
              <a:rPr lang="en-US" dirty="0"/>
              <a:t>Click to edit Master title style</a:t>
            </a:r>
          </a:p>
        </p:txBody>
      </p:sp>
      <p:sp>
        <p:nvSpPr>
          <p:cNvPr id="5" name="Picture Placeholder 9">
            <a:extLst>
              <a:ext uri="{B82E6A0B-01FF-412C-830F-2089412BE6F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DB0B24-6552-41E9-9946-CFA29C54347C}"/>
              </a:ext>
            </a:extLst>
          </p:cNvPr>
          <p:cNvSpPr>
            <a:spLocks noGrp="1"/>
          </p:cNvSpPr>
          <p:nvPr>
            <p:ph type="pic" idx="1"/>
          </p:nvPr>
        </p:nvSpPr>
        <p:spPr>
          <a:xfrm>
            <a:off x="857250" y="1952625"/>
            <a:ext cx="2476500" cy="1714500"/>
          </a:xfrm>
          <a:prstGeom prst="rect">
            <a:avLst/>
          </a:prstGeom>
          <a:solidFill>
            <a:schemeClr val="bg1"/>
          </a:solidFill>
        </p:spPr>
        <p:txBody>
          <a:bodyPr rtlCol="0"/>
          <a:lstStyle/>
          <a:p>
            <a:r>
              <a:rPr lang="en-US" dirty="0"/>
              <a:t>Click icon to add picture</a:t>
            </a:r>
          </a:p>
        </p:txBody>
      </p:sp>
      <p:sp>
        <p:nvSpPr>
          <p:cNvPr id="6" name="Content Placeholder 2">
            <a:extLst>
              <a:ext uri="{BBBDA43B-52BC-4403-9400-83A10D33B7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2D6780-63AC-4616-B235-2EC1C65D7AC0}"/>
              </a:ext>
            </a:extLst>
          </p:cNvPr>
          <p:cNvSpPr>
            <a:spLocks noGrp="1"/>
          </p:cNvSpPr>
          <p:nvPr>
            <p:ph type="body" idx="2"/>
          </p:nvPr>
        </p:nvSpPr>
        <p:spPr>
          <a:xfrm>
            <a:off x="857250" y="3852862"/>
            <a:ext cx="2476500" cy="357187"/>
          </a:xfrm>
          <a:prstGeom prst="rect">
            <a:avLst/>
          </a:prstGeom>
        </p:spPr>
        <p:txBody>
          <a:bodyPr rtlCol="0" anchor="t">
            <a:normAutofit/>
          </a:bodyPr>
          <a:lstStyle>
            <a:lvl1pPr marL="0" lvl="0" algn="ctr">
              <a:lnSpc>
                <a:spcPct val="100000"/>
              </a:lnSpc>
              <a:buNone/>
              <a:defRPr lang="en-US" sz="1200" dirty="0">
                <a:solidFill>
                  <a:schemeClr val="tx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7" name="Picture Placeholder 14">
            <a:extLst>
              <a:ext uri="{AC3B062F-391C-4B4C-8CF9-FDC8A87408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AB3850-B666-44D2-90DC-DB78EC32F2DA}"/>
              </a:ext>
            </a:extLst>
          </p:cNvPr>
          <p:cNvSpPr>
            <a:spLocks noGrp="1"/>
          </p:cNvSpPr>
          <p:nvPr>
            <p:ph type="pic" idx="3"/>
          </p:nvPr>
        </p:nvSpPr>
        <p:spPr>
          <a:xfrm>
            <a:off x="3571875" y="1952625"/>
            <a:ext cx="2476500" cy="1714500"/>
          </a:xfrm>
          <a:prstGeom prst="rect">
            <a:avLst/>
          </a:prstGeom>
          <a:solidFill>
            <a:schemeClr val="bg1"/>
          </a:solidFill>
        </p:spPr>
        <p:txBody>
          <a:bodyPr rtlCol="0"/>
          <a:lstStyle/>
          <a:p>
            <a:r>
              <a:rPr lang="en-US" dirty="0"/>
              <a:t>Click icon to add picture</a:t>
            </a:r>
          </a:p>
        </p:txBody>
      </p:sp>
      <p:sp>
        <p:nvSpPr>
          <p:cNvPr id="8" name="Content Placeholder 2">
            <a:extLst>
              <a:ext uri="{AFBBE125-910A-4592-AC37-67F9CD47DA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FEF5F1-72C0-47B3-A0C8-54E3055E3D7F}"/>
              </a:ext>
            </a:extLst>
          </p:cNvPr>
          <p:cNvSpPr>
            <a:spLocks noGrp="1"/>
          </p:cNvSpPr>
          <p:nvPr>
            <p:ph type="body" idx="4"/>
          </p:nvPr>
        </p:nvSpPr>
        <p:spPr>
          <a:xfrm>
            <a:off x="3571875" y="3852862"/>
            <a:ext cx="2476500" cy="357187"/>
          </a:xfrm>
          <a:prstGeom prst="rect">
            <a:avLst/>
          </a:prstGeom>
        </p:spPr>
        <p:txBody>
          <a:bodyPr rtlCol="0" anchor="t">
            <a:normAutofit/>
          </a:bodyPr>
          <a:lstStyle>
            <a:lvl1pPr marL="0" lvl="0" algn="ctr">
              <a:lnSpc>
                <a:spcPct val="100000"/>
              </a:lnSpc>
              <a:buNone/>
              <a:defRPr lang="en-US" sz="1200" dirty="0">
                <a:solidFill>
                  <a:schemeClr val="tx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9" name="Picture Placeholder 16">
            <a:extLst>
              <a:ext uri="{BC843FA2-D6CF-4EC0-A9EB-33E6F00157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E84A8D-DDAE-46D7-B0DA-8E63D4E46E2F}"/>
              </a:ext>
            </a:extLst>
          </p:cNvPr>
          <p:cNvSpPr>
            <a:spLocks noGrp="1"/>
          </p:cNvSpPr>
          <p:nvPr>
            <p:ph type="pic" idx="5"/>
          </p:nvPr>
        </p:nvSpPr>
        <p:spPr>
          <a:xfrm>
            <a:off x="6286500" y="1952625"/>
            <a:ext cx="2476500" cy="1714500"/>
          </a:xfrm>
          <a:prstGeom prst="rect">
            <a:avLst/>
          </a:prstGeom>
          <a:solidFill>
            <a:schemeClr val="bg1"/>
          </a:solidFill>
        </p:spPr>
        <p:txBody>
          <a:bodyPr rtlCol="0"/>
          <a:lstStyle/>
          <a:p>
            <a:r>
              <a:rPr lang="en-US" dirty="0"/>
              <a:t>Click icon to add picture</a:t>
            </a:r>
          </a:p>
        </p:txBody>
      </p:sp>
      <p:sp>
        <p:nvSpPr>
          <p:cNvPr id="10" name="Content Placeholder 2">
            <a:extLst>
              <a:ext uri="{782BB674-01A2-45CF-BF39-DDF02130C2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0273EB-6377-4492-971B-43749C4D9B89}"/>
              </a:ext>
            </a:extLst>
          </p:cNvPr>
          <p:cNvSpPr>
            <a:spLocks noGrp="1"/>
          </p:cNvSpPr>
          <p:nvPr>
            <p:ph type="body" idx="6"/>
          </p:nvPr>
        </p:nvSpPr>
        <p:spPr>
          <a:xfrm>
            <a:off x="6286500" y="3852862"/>
            <a:ext cx="2476500" cy="357187"/>
          </a:xfrm>
          <a:prstGeom prst="rect">
            <a:avLst/>
          </a:prstGeom>
        </p:spPr>
        <p:txBody>
          <a:bodyPr rtlCol="0" anchor="t">
            <a:normAutofit/>
          </a:bodyPr>
          <a:lstStyle>
            <a:lvl1pPr marL="0" lvl="0" algn="ctr">
              <a:lnSpc>
                <a:spcPct val="100000"/>
              </a:lnSpc>
              <a:buNone/>
              <a:defRPr lang="en-US" sz="1200" dirty="0">
                <a:solidFill>
                  <a:schemeClr val="tx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11" name="Date Placeholder 1">
            <a:extLst>
              <a:ext uri="{1F97C3F2-6ECC-4C5F-9B7F-F154DBE7815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BB2B30-2C73-46BF-A34E-AA42C06DC162}"/>
              </a:ext>
            </a:extLst>
          </p:cNvPr>
          <p:cNvSpPr>
            <a:spLocks noGrp="1"/>
          </p:cNvSpPr>
          <p:nvPr>
            <p:ph type="dt" sz="half" idx="10"/>
          </p:nvPr>
        </p:nvSpPr>
        <p:spPr/>
        <p:txBody>
          <a:bodyPr rtlCol="0"/>
          <a:lstStyle>
            <a:lvl1pPr lvl="0"/>
          </a:lstStyle>
          <a:p>
            <a:r>
              <a:rPr lang="en-US" dirty="0"/>
              <a:t>Date</a:t>
            </a:r>
          </a:p>
        </p:txBody>
      </p:sp>
      <p:sp>
        <p:nvSpPr>
          <p:cNvPr id="12" name="Footer Placeholder 3">
            <a:extLst>
              <a:ext uri="{17C64F99-4863-4959-9452-C374916794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206A19-C63E-499F-8B03-1987F8315176}"/>
              </a:ext>
            </a:extLst>
          </p:cNvPr>
          <p:cNvSpPr>
            <a:spLocks noGrp="1"/>
          </p:cNvSpPr>
          <p:nvPr>
            <p:ph type="ftr" sz="quarter" idx="11"/>
          </p:nvPr>
        </p:nvSpPr>
        <p:spPr/>
        <p:txBody>
          <a:bodyPr rtlCol="0"/>
          <a:lstStyle>
            <a:lvl1pPr lvl="0"/>
          </a:lstStyle>
          <a:p>
            <a:r>
              <a:rPr lang="en-US" dirty="0"/>
              <a:t>Footer</a:t>
            </a:r>
          </a:p>
        </p:txBody>
      </p:sp>
      <p:sp>
        <p:nvSpPr>
          <p:cNvPr id="13" name="Slide Number Placeholder 4">
            <a:extLst>
              <a:ext uri="{10E2BE79-A84D-44B3-8820-D11C1380C5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EF812A-9FC7-4FC9-9182-B91E8A61673E}"/>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B3CE62D3-A511-42B1-8C26-B29DA2C873C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3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Rectangle 1">
            <a:extLst>
              <a:ext uri="{C59D0DBD-03F3-45B1-8DF4-98654022E6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FE5017-E0D7-4691-AA0C-38226237D2D9}"/>
              </a:ext>
            </a:extLst>
          </p:cNvPr>
          <p:cNvSpPr/>
          <p:nvPr/>
        </p:nvSpPr>
        <p:spPr>
          <a:xfrm>
            <a:off x="6429374" y="952500"/>
            <a:ext cx="95250" cy="419100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76F06E3D-9B72-45BA-822D-3FEAC3E1DD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C86A0B-ED39-4658-B96B-23A4B013F7A5}"/>
              </a:ext>
            </a:extLst>
          </p:cNvPr>
          <p:cNvSpPr/>
          <p:nvPr/>
        </p:nvSpPr>
        <p:spPr>
          <a:xfrm>
            <a:off x="6524625" y="952500"/>
            <a:ext cx="2619375" cy="952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B222D46D-81A9-44E1-967E-7B69BBAAB5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33DE1A-BBF3-4FF8-B786-C35EC2D07157}"/>
              </a:ext>
            </a:extLst>
          </p:cNvPr>
          <p:cNvSpPr/>
          <p:nvPr/>
        </p:nvSpPr>
        <p:spPr>
          <a:xfrm flipV="1">
            <a:off x="0" y="-9525"/>
            <a:ext cx="381000" cy="5162550"/>
          </a:xfrm>
          <a:prstGeom prst="rect">
            <a:avLst/>
          </a:prstGeom>
          <a:solidFill>
            <a:schemeClr val="tx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rtlCol="0" anchor="ctr">
            <a:noAutofit/>
          </a:bodyPr>
          <a:lstStyle/>
          <a:p>
            <a:pPr algn="ctr"/>
            <a:endParaRPr lang="en-US" dirty="0"/>
          </a:p>
        </p:txBody>
      </p:sp>
      <p:sp>
        <p:nvSpPr>
          <p:cNvPr id="5" name="Title Placeholder 1">
            <a:extLst>
              <a:ext uri="{66A8CDCB-37A0-4BE9-B384-1510D6AD0A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00253F-FAAB-49D6-9586-2328A05C2B4E}"/>
              </a:ext>
            </a:extLst>
          </p:cNvPr>
          <p:cNvSpPr>
            <a:spLocks noGrp="1"/>
          </p:cNvSpPr>
          <p:nvPr>
            <p:ph type="title"/>
          </p:nvPr>
        </p:nvSpPr>
        <p:spPr/>
        <p:txBody>
          <a:bodyPr rtlCol="0"/>
          <a:lstStyle/>
          <a:p>
            <a:r>
              <a:rPr lang="en-US" dirty="0"/>
              <a:t>Click to edit Master title style</a:t>
            </a:r>
          </a:p>
        </p:txBody>
      </p:sp>
      <p:sp>
        <p:nvSpPr>
          <p:cNvPr id="6" name="Picture Placeholder 6">
            <a:extLst>
              <a:ext uri="{7A5137A2-2CF7-4EE7-9A1B-6F66045408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C7179F-B186-4AEF-8072-27E1CA917938}"/>
              </a:ext>
            </a:extLst>
          </p:cNvPr>
          <p:cNvSpPr>
            <a:spLocks noGrp="1"/>
          </p:cNvSpPr>
          <p:nvPr>
            <p:ph type="pic" idx="1"/>
          </p:nvPr>
        </p:nvSpPr>
        <p:spPr>
          <a:xfrm>
            <a:off x="1362075" y="1524000"/>
            <a:ext cx="3333750" cy="1428750"/>
          </a:xfrm>
          <a:prstGeom prst="rect">
            <a:avLst/>
          </a:prstGeom>
          <a:solidFill>
            <a:schemeClr val="bg1"/>
          </a:solidFill>
        </p:spPr>
        <p:txBody>
          <a:bodyPr rtlCol="0"/>
          <a:lstStyle/>
          <a:p>
            <a:r>
              <a:rPr lang="en-US" dirty="0"/>
              <a:t>Click icon to add picture</a:t>
            </a:r>
          </a:p>
        </p:txBody>
      </p:sp>
      <p:sp>
        <p:nvSpPr>
          <p:cNvPr id="7" name="Picture Placeholder 8">
            <a:extLst>
              <a:ext uri="{C5A9C017-496E-436D-8367-FEF1AD2BC2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B7C381-E1A0-4E1F-A043-11B73948E2F6}"/>
              </a:ext>
            </a:extLst>
          </p:cNvPr>
          <p:cNvSpPr>
            <a:spLocks noGrp="1"/>
          </p:cNvSpPr>
          <p:nvPr>
            <p:ph type="pic" idx="2"/>
          </p:nvPr>
        </p:nvSpPr>
        <p:spPr>
          <a:xfrm>
            <a:off x="1362075" y="3181350"/>
            <a:ext cx="3333750" cy="1428750"/>
          </a:xfrm>
          <a:prstGeom prst="rect">
            <a:avLst/>
          </a:prstGeom>
          <a:solidFill>
            <a:schemeClr val="bg1"/>
          </a:solidFill>
        </p:spPr>
        <p:txBody>
          <a:bodyPr rtlCol="0"/>
          <a:lstStyle/>
          <a:p>
            <a:r>
              <a:rPr lang="en-US" dirty="0"/>
              <a:t>Click icon to add picture</a:t>
            </a:r>
          </a:p>
        </p:txBody>
      </p:sp>
      <p:sp>
        <p:nvSpPr>
          <p:cNvPr id="8" name="Picture Placeholder 11">
            <a:extLst>
              <a:ext uri="{9B85480F-5E91-4A35-8BD8-DFCE6DB1A6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2F1B02-C687-47B5-ADD5-D2FFB28DF47C}"/>
              </a:ext>
            </a:extLst>
          </p:cNvPr>
          <p:cNvSpPr>
            <a:spLocks noGrp="1"/>
          </p:cNvSpPr>
          <p:nvPr>
            <p:ph type="pic" idx="3"/>
          </p:nvPr>
        </p:nvSpPr>
        <p:spPr>
          <a:xfrm>
            <a:off x="5238750" y="1524000"/>
            <a:ext cx="3333750" cy="1428750"/>
          </a:xfrm>
          <a:prstGeom prst="rect">
            <a:avLst/>
          </a:prstGeom>
          <a:solidFill>
            <a:schemeClr val="bg1"/>
          </a:solidFill>
        </p:spPr>
        <p:txBody>
          <a:bodyPr rtlCol="0"/>
          <a:lstStyle/>
          <a:p>
            <a:r>
              <a:rPr lang="en-US" dirty="0"/>
              <a:t>Click icon to add picture</a:t>
            </a:r>
          </a:p>
        </p:txBody>
      </p:sp>
      <p:sp>
        <p:nvSpPr>
          <p:cNvPr id="9" name="Picture Placeholder 13">
            <a:extLst>
              <a:ext uri="{71012929-86B7-46A5-852E-2DA8277977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58AE9F-55EA-44E9-B069-5F9D7DE956C8}"/>
              </a:ext>
            </a:extLst>
          </p:cNvPr>
          <p:cNvSpPr>
            <a:spLocks noGrp="1"/>
          </p:cNvSpPr>
          <p:nvPr>
            <p:ph type="pic" idx="4"/>
          </p:nvPr>
        </p:nvSpPr>
        <p:spPr>
          <a:xfrm>
            <a:off x="5238750" y="3181350"/>
            <a:ext cx="3333750" cy="1428750"/>
          </a:xfrm>
          <a:prstGeom prst="rect">
            <a:avLst/>
          </a:prstGeom>
          <a:solidFill>
            <a:schemeClr val="bg1"/>
          </a:solidFill>
        </p:spPr>
        <p:txBody>
          <a:bodyPr rtlCol="0"/>
          <a:lstStyle/>
          <a:p>
            <a:r>
              <a:rPr lang="en-US" dirty="0"/>
              <a:t>Click icon to add picture</a:t>
            </a:r>
          </a:p>
        </p:txBody>
      </p:sp>
      <p:sp>
        <p:nvSpPr>
          <p:cNvPr id="10" name="Date Placeholder 1">
            <a:extLst>
              <a:ext uri="{067B369B-AAB7-4ADC-98F1-A0BAF58CE3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89AA8E-1C97-447E-B8EA-32F0B9F9B0ED}"/>
              </a:ext>
            </a:extLst>
          </p:cNvPr>
          <p:cNvSpPr>
            <a:spLocks noGrp="1"/>
          </p:cNvSpPr>
          <p:nvPr>
            <p:ph type="dt" sz="half" idx="10"/>
          </p:nvPr>
        </p:nvSpPr>
        <p:spPr/>
        <p:txBody>
          <a:bodyPr rtlCol="0"/>
          <a:lstStyle>
            <a:lvl1pPr lvl="0"/>
          </a:lstStyle>
          <a:p>
            <a:r>
              <a:rPr lang="en-US" dirty="0"/>
              <a:t>Date</a:t>
            </a:r>
          </a:p>
        </p:txBody>
      </p:sp>
      <p:sp>
        <p:nvSpPr>
          <p:cNvPr id="11" name="Footer Placeholder 3">
            <a:extLst>
              <a:ext uri="{CDB68ABF-F5A2-49C9-B421-578E897795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0C24A3-F094-4CC4-83E4-513B81939865}"/>
              </a:ext>
            </a:extLst>
          </p:cNvPr>
          <p:cNvSpPr>
            <a:spLocks noGrp="1"/>
          </p:cNvSpPr>
          <p:nvPr>
            <p:ph type="ftr" sz="quarter" idx="11"/>
          </p:nvPr>
        </p:nvSpPr>
        <p:spPr/>
        <p:txBody>
          <a:bodyPr rtlCol="0"/>
          <a:lstStyle>
            <a:lvl1pPr lvl="0"/>
          </a:lstStyle>
          <a:p>
            <a:r>
              <a:rPr lang="en-US" dirty="0"/>
              <a:t>Footer</a:t>
            </a:r>
          </a:p>
        </p:txBody>
      </p:sp>
      <p:sp>
        <p:nvSpPr>
          <p:cNvPr id="12" name="Slide Number Placeholder 4">
            <a:extLst>
              <a:ext uri="{099A3F47-FB71-4EF1-93A5-81F4890F96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236351-6B52-4952-A2E8-F72681F3F844}"/>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49E340A3-8E8D-478A-826C-A080AF6E6DF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3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1">
            <a:extLst>
              <a:ext uri="{8E5E9153-434D-4E61-9E25-B2E20464CE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5D4DE6-F1B0-4BE0-B09B-EEACDC0864BD}"/>
              </a:ext>
            </a:extLst>
          </p:cNvPr>
          <p:cNvSpPr/>
          <p:nvPr/>
        </p:nvSpPr>
        <p:spPr>
          <a:xfrm>
            <a:off x="0" y="-9525"/>
            <a:ext cx="381000" cy="5162550"/>
          </a:xfrm>
          <a:prstGeom prst="rect">
            <a:avLst/>
          </a:prstGeom>
          <a:solidFill>
            <a:schemeClr val="tx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Title Placeholder 1">
            <a:extLst>
              <a:ext uri="{5CF8AACD-CFB6-4C56-828B-EC4B092EB9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9AA410-6241-4266-A159-E06EC99EC525}"/>
              </a:ext>
            </a:extLst>
          </p:cNvPr>
          <p:cNvSpPr>
            <a:spLocks noGrp="1"/>
          </p:cNvSpPr>
          <p:nvPr>
            <p:ph type="title"/>
          </p:nvPr>
        </p:nvSpPr>
        <p:spPr/>
        <p:txBody>
          <a:bodyPr rtlCol="0"/>
          <a:lstStyle/>
          <a:p>
            <a:r>
              <a:rPr lang="en-US" dirty="0"/>
              <a:t>Click to edit Master title style</a:t>
            </a:r>
          </a:p>
        </p:txBody>
      </p:sp>
      <p:sp>
        <p:nvSpPr>
          <p:cNvPr id="4" name="Content Placeholder 2">
            <a:extLst>
              <a:ext uri="{11D77D02-68A8-4C47-9252-F584D0A67D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26F4023-1C98-4F25-98CE-C2F940FA9422}"/>
              </a:ext>
            </a:extLst>
          </p:cNvPr>
          <p:cNvSpPr>
            <a:spLocks noGrp="1"/>
          </p:cNvSpPr>
          <p:nvPr>
            <p:ph idx="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
            <a:extLst>
              <a:ext uri="{A6C42001-02C9-46EB-8769-8EB5FEC5AC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F0FD72-341C-4677-AC95-808BBE8AB37C}"/>
              </a:ext>
            </a:extLst>
          </p:cNvPr>
          <p:cNvSpPr>
            <a:spLocks noGrp="1"/>
          </p:cNvSpPr>
          <p:nvPr>
            <p:ph type="dt" sz="half" idx="10"/>
          </p:nvPr>
        </p:nvSpPr>
        <p:spPr/>
        <p:txBody>
          <a:bodyPr rtlCol="0"/>
          <a:lstStyle>
            <a:lvl1pPr lvl="0"/>
          </a:lstStyle>
          <a:p>
            <a:r>
              <a:rPr lang="en-US" dirty="0"/>
              <a:t>Date</a:t>
            </a:r>
          </a:p>
        </p:txBody>
      </p:sp>
      <p:sp>
        <p:nvSpPr>
          <p:cNvPr id="6" name="Footer Placeholder 3">
            <a:extLst>
              <a:ext uri="{33215C5D-0323-41C2-BA23-3D42E5A176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BA080F-A262-42C7-9594-8F5A6950850C}"/>
              </a:ext>
            </a:extLst>
          </p:cNvPr>
          <p:cNvSpPr>
            <a:spLocks noGrp="1"/>
          </p:cNvSpPr>
          <p:nvPr>
            <p:ph type="ftr" sz="quarter" idx="11"/>
          </p:nvPr>
        </p:nvSpPr>
        <p:spPr/>
        <p:txBody>
          <a:bodyPr rtlCol="0"/>
          <a:lstStyle>
            <a:lvl1pPr lvl="0"/>
          </a:lstStyle>
          <a:p>
            <a:r>
              <a:rPr lang="en-US" dirty="0"/>
              <a:t>Footer</a:t>
            </a:r>
          </a:p>
        </p:txBody>
      </p:sp>
      <p:sp>
        <p:nvSpPr>
          <p:cNvPr id="7" name="Slide Number Placeholder 4">
            <a:extLst>
              <a:ext uri="{B4B4F5B6-2F83-4445-A30D-5B50874F2E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8FDD42-6945-48C6-925A-6849815D5174}"/>
              </a:ext>
            </a:extLst>
          </p:cNvPr>
          <p:cNvSpPr>
            <a:spLocks noGrp="1"/>
          </p:cNvSpPr>
          <p:nvPr>
            <p:ph type="sldNum" sz="quarter" idx="12"/>
          </p:nvPr>
        </p:nvSpPr>
        <p:spPr/>
        <p:txBody>
          <a:bodyPr rtlCol="0"/>
          <a:lstStyle>
            <a:lvl1pPr lvl="0"/>
          </a:lstStyle>
          <a:p>
            <a:r>
              <a:rPr lang="en-US" dirty="0"/>
              <a:t>&lt;#&gt;</a:t>
            </a:r>
          </a:p>
        </p:txBody>
      </p:sp>
    </p:spTree>
    <p:extLst>
      <p:ext uri="{695C4F51-F602-48E2-A6F1-4D060897E8F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12"/>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stretch>
            <a:fillRect/>
          </a:stretch>
        </a:blipFill>
        <a:effectLst/>
      </p:bgPr>
    </p:bg>
    <p:spTree>
      <p:nvGrpSpPr>
        <p:cNvPr id="1" name=""/>
        <p:cNvGrpSpPr/>
        <p:nvPr/>
      </p:nvGrpSpPr>
      <p:grpSpPr>
        <a:xfrm>
          <a:off x="0" y="0"/>
          <a:ext cx="0" cy="0"/>
          <a:chOff x="0" y="0"/>
          <a:chExt cx="0" cy="0"/>
        </a:xfrm>
      </p:grpSpPr>
      <p:pic>
        <p:nvPicPr>
          <p:cNvPr id="2" name="Picture 1">
            <a:extLst>
              <a:ext uri="{3F5602AE-41F3-483D-90BB-9358FE0001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814D46-0375-4A2B-AE42-6D43D0524C5E}"/>
              </a:ext>
            </a:extLst>
          </p:cNvPr>
          <p:cNvPicPr>
            <a:picLocks noChangeAspect="1"/>
          </p:cNvPicPr>
          <p:nvPr/>
        </p:nvPicPr>
        <p:blipFill>
          <a:blip r:embed="rId3"/>
          <a:stretch>
            <a:fillRect/>
          </a:stretch>
        </p:blipFill>
        <p:spPr>
          <a:xfrm>
            <a:off x="0" y="1143000"/>
            <a:ext cx="9144000" cy="2857500"/>
          </a:xfrm>
          <a:prstGeom prst="rect">
            <a:avLst/>
          </a:prstGeom>
          <a:noFill/>
        </p:spPr>
      </p:pic>
      <p:grpSp>
        <p:nvGrpSpPr>
          <p:cNvPr id="3" name="Group 2">
            <a:extLst>
              <a:ext uri="{41A69A33-7E89-4DAE-BBE8-1A73482521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B86FE8-8D03-4B0D-B97E-F95A9F9CDEE4}"/>
              </a:ext>
            </a:extLst>
          </p:cNvPr>
          <p:cNvGrpSpPr>
            <a:grpSpLocks noChangeAspect="1"/>
          </p:cNvGrpSpPr>
          <p:nvPr/>
        </p:nvGrpSpPr>
        <p:grpSpPr>
          <a:xfrm>
            <a:off x="885825" y="1857375"/>
            <a:ext cx="857250" cy="857250"/>
            <a:chOff x="885825" y="1857375"/>
            <a:chExt cx="857250" cy="857250"/>
          </a:xfrm>
        </p:grpSpPr>
        <p:sp>
          <p:nvSpPr>
            <p:cNvPr id="4" name="Rectangle 3">
              <a:extLst>
                <a:ext uri="{7220CA01-AC8E-4575-B80E-F8A9CAD63A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C24E2B-B66C-4E0D-AA9C-6DF876FE92A6}"/>
                </a:ext>
              </a:extLst>
            </p:cNvPr>
            <p:cNvSpPr/>
            <p:nvPr/>
          </p:nvSpPr>
          <p:spPr>
            <a:xfrm>
              <a:off x="885825" y="1857375"/>
              <a:ext cx="95250" cy="857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B1AE64EF-66C8-479D-955A-1B8C8C8827C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D24119-DAF7-47B7-AD5F-92044C05F833}"/>
                </a:ext>
              </a:extLst>
            </p:cNvPr>
            <p:cNvSpPr/>
            <p:nvPr/>
          </p:nvSpPr>
          <p:spPr>
            <a:xfrm>
              <a:off x="981075" y="1857375"/>
              <a:ext cx="66675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ectangle 5">
              <a:extLst>
                <a:ext uri="{3429823B-3F66-45B4-8504-FF6A57ED17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BF5E5E-66B8-4CD4-A049-7B33EE09391F}"/>
                </a:ext>
              </a:extLst>
            </p:cNvPr>
            <p:cNvSpPr/>
            <p:nvPr/>
          </p:nvSpPr>
          <p:spPr>
            <a:xfrm>
              <a:off x="981075" y="2619375"/>
              <a:ext cx="38100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Rectangle 6">
              <a:extLst>
                <a:ext uri="{BB5FE0CD-48B8-4E25-A68C-E10C3C6BDC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B65806-E769-4B70-BBD0-84876FA15910}"/>
                </a:ext>
              </a:extLst>
            </p:cNvPr>
            <p:cNvSpPr/>
            <p:nvPr/>
          </p:nvSpPr>
          <p:spPr>
            <a:xfrm>
              <a:off x="1647825" y="1857375"/>
              <a:ext cx="95250" cy="3619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sp>
        <p:nvSpPr>
          <p:cNvPr id="8" name="Title Placeholder 1">
            <a:extLst>
              <a:ext uri="{2B961C10-832C-4B84-BF33-E1C56A0E6C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3CAEE8-B2D9-4BC1-A365-A6D876D04ECD}"/>
              </a:ext>
            </a:extLst>
          </p:cNvPr>
          <p:cNvSpPr>
            <a:spLocks noGrp="1"/>
          </p:cNvSpPr>
          <p:nvPr>
            <p:ph type="title"/>
          </p:nvPr>
        </p:nvSpPr>
        <p:spPr>
          <a:xfrm>
            <a:off x="1466850" y="2238375"/>
            <a:ext cx="6667500" cy="666750"/>
          </a:xfrm>
          <a:prstGeom prst="rect">
            <a:avLst/>
          </a:prstGeom>
        </p:spPr>
        <p:txBody>
          <a:bodyPr rtlCol="0"/>
          <a:lstStyle>
            <a:lvl1pPr lvl="0">
              <a:defRPr lang="en-US" sz="4000" dirty="0">
                <a:solidFill>
                  <a:srgbClr val="FFFFFF"/>
                </a:solidFill>
              </a:defRPr>
            </a:lvl1pPr>
          </a:lstStyle>
          <a:p>
            <a:r>
              <a:rPr lang="en-US" dirty="0"/>
              <a:t>Click to edit Master title style</a:t>
            </a:r>
          </a:p>
        </p:txBody>
      </p:sp>
      <p:sp>
        <p:nvSpPr>
          <p:cNvPr id="9" name="Subtitle 2">
            <a:extLst>
              <a:ext uri="{EF08689F-9807-4FCE-9ACB-7B05C734942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9F5F84-A903-46D9-A0F8-224EFC22A2DF}"/>
              </a:ext>
            </a:extLst>
          </p:cNvPr>
          <p:cNvSpPr>
            <a:spLocks noGrp="1"/>
          </p:cNvSpPr>
          <p:nvPr>
            <p:ph type="body" idx="1"/>
          </p:nvPr>
        </p:nvSpPr>
        <p:spPr>
          <a:xfrm>
            <a:off x="1465497" y="2905125"/>
            <a:ext cx="6668852" cy="381000"/>
          </a:xfrm>
          <a:prstGeom prst="rect">
            <a:avLst/>
          </a:prstGeom>
        </p:spPr>
        <p:txBody>
          <a:bodyPr lIns="91440" rtlCol="0" anchor="t">
            <a:noAutofit/>
          </a:bodyPr>
          <a:lstStyle>
            <a:lvl1pPr marL="0" lvl="0" indent="0" algn="l">
              <a:lnSpc>
                <a:spcPct val="100000"/>
              </a:lnSpc>
              <a:spcBef>
                <a:spcPts val="0"/>
              </a:spcBef>
              <a:buNone/>
              <a:defRPr lang="en-US" sz="1600" b="0" i="0" baseline="0" dirty="0">
                <a:solidFill>
                  <a:schemeClr val="bg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10" name="Date Placeholder 3">
            <a:extLst>
              <a:ext uri="{CA6727C5-951F-44DC-820B-50C11183C4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1535F0-28AC-4491-A938-99154B6E5F09}"/>
              </a:ext>
            </a:extLst>
          </p:cNvPr>
          <p:cNvSpPr>
            <a:spLocks noGrp="1"/>
          </p:cNvSpPr>
          <p:nvPr>
            <p:ph type="dt" sz="half" idx="10"/>
          </p:nvPr>
        </p:nvSpPr>
        <p:spPr/>
        <p:txBody>
          <a:bodyPr rtlCol="0"/>
          <a:lstStyle>
            <a:lvl1pPr lvl="0"/>
          </a:lstStyle>
          <a:p>
            <a:r>
              <a:rPr lang="en-US" dirty="0"/>
              <a:t>Date</a:t>
            </a:r>
          </a:p>
        </p:txBody>
      </p:sp>
      <p:sp>
        <p:nvSpPr>
          <p:cNvPr id="11" name="Footer Placeholder 4">
            <a:extLst>
              <a:ext uri="{4FE80E86-640D-4709-AA41-C828049B41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AC83CD-BA35-4C32-A0A8-5C1F5950FE56}"/>
              </a:ext>
            </a:extLst>
          </p:cNvPr>
          <p:cNvSpPr>
            <a:spLocks noGrp="1"/>
          </p:cNvSpPr>
          <p:nvPr>
            <p:ph type="ftr" sz="quarter" idx="11"/>
          </p:nvPr>
        </p:nvSpPr>
        <p:spPr/>
        <p:txBody>
          <a:bodyPr rtlCol="0"/>
          <a:lstStyle>
            <a:lvl1pPr lvl="0"/>
          </a:lstStyle>
          <a:p>
            <a:r>
              <a:rPr lang="en-US" dirty="0"/>
              <a:t>Footer</a:t>
            </a:r>
          </a:p>
        </p:txBody>
      </p:sp>
      <p:sp>
        <p:nvSpPr>
          <p:cNvPr id="12" name="Slide Number Placeholder 5">
            <a:extLst>
              <a:ext uri="{C90B2022-FBBD-41F3-9069-4BB202DB65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D3A613-6A75-4FF2-8E5C-8416CB9D3F3D}"/>
              </a:ext>
            </a:extLst>
          </p:cNvPr>
          <p:cNvSpPr>
            <a:spLocks noGrp="1"/>
          </p:cNvSpPr>
          <p:nvPr>
            <p:ph type="sldNum" sz="quarter" idx="12"/>
          </p:nvPr>
        </p:nvSpPr>
        <p:spPr/>
        <p:txBody>
          <a:bodyPr rtlCol="0"/>
          <a:lstStyle>
            <a:lvl1pPr lvl="0"/>
          </a:lstStyle>
          <a:p>
            <a:r>
              <a:rPr lang="en-US" dirty="0"/>
              <a:t>&lt;#&gt;</a:t>
            </a:r>
          </a:p>
        </p:txBody>
      </p:sp>
    </p:spTree>
    <p:extLst>
      <p:ext uri="{AE9B631E-C2A5-4504-89A6-63195A5D3F5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1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a:extLst>
              <a:ext uri="{D344EB1E-E71A-4F14-A50A-53FBF9A8AA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425FE8-58FA-444B-A405-70C1DE5337EF}"/>
              </a:ext>
            </a:extLst>
          </p:cNvPr>
          <p:cNvSpPr/>
          <p:nvPr/>
        </p:nvSpPr>
        <p:spPr>
          <a:xfrm>
            <a:off x="5334000" y="666750"/>
            <a:ext cx="3810000" cy="381000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330E3603-CC18-4F6B-BB2E-50FA5E2B7B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BDC51F-FEB2-4FA9-BE72-4A40DA3CB090}"/>
              </a:ext>
            </a:extLst>
          </p:cNvPr>
          <p:cNvSpPr/>
          <p:nvPr/>
        </p:nvSpPr>
        <p:spPr>
          <a:xfrm>
            <a:off x="0" y="-9525"/>
            <a:ext cx="381000" cy="5162550"/>
          </a:xfrm>
          <a:prstGeom prst="rect">
            <a:avLst/>
          </a:prstGeom>
          <a:solidFill>
            <a:schemeClr val="tx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960E4E36-BF32-4423-9D28-A6FF035B31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9C5728-9BE5-413D-BCBE-25DAB2C8090F}"/>
              </a:ext>
            </a:extLst>
          </p:cNvPr>
          <p:cNvSpPr/>
          <p:nvPr/>
        </p:nvSpPr>
        <p:spPr>
          <a:xfrm>
            <a:off x="5334000" y="666750"/>
            <a:ext cx="47625" cy="3810000"/>
          </a:xfrm>
          <a:prstGeom prst="rect">
            <a:avLst/>
          </a:prstGeom>
          <a:solidFill>
            <a:schemeClr val="accent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Title Placeholder 1">
            <a:extLst>
              <a:ext uri="{D25A21BD-C4B4-437C-9C4B-32B06483F5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7CB062-E6E6-4AE8-9DA9-6321E7BED289}"/>
              </a:ext>
            </a:extLst>
          </p:cNvPr>
          <p:cNvSpPr>
            <a:spLocks noGrp="1"/>
          </p:cNvSpPr>
          <p:nvPr>
            <p:ph type="title"/>
          </p:nvPr>
        </p:nvSpPr>
        <p:spPr>
          <a:xfrm>
            <a:off x="1238250" y="619125"/>
            <a:ext cx="3524250" cy="1096471"/>
          </a:xfrm>
          <a:prstGeom prst="rect">
            <a:avLst/>
          </a:prstGeom>
        </p:spPr>
        <p:txBody>
          <a:bodyPr rtlCol="0"/>
          <a:lstStyle/>
          <a:p>
            <a:r>
              <a:rPr lang="en-US" dirty="0"/>
              <a:t>Click to edit Master title style</a:t>
            </a:r>
          </a:p>
        </p:txBody>
      </p:sp>
      <p:sp>
        <p:nvSpPr>
          <p:cNvPr id="6" name="Content Placeholder 2">
            <a:extLst>
              <a:ext uri="{F9844EEC-1DF8-4DF2-8B15-68328DB704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C34747D-0E05-462A-A352-F61D1B061FDA}"/>
              </a:ext>
            </a:extLst>
          </p:cNvPr>
          <p:cNvSpPr>
            <a:spLocks noGrp="1"/>
          </p:cNvSpPr>
          <p:nvPr>
            <p:ph idx="1"/>
          </p:nvPr>
        </p:nvSpPr>
        <p:spPr>
          <a:xfrm>
            <a:off x="1241723" y="1809750"/>
            <a:ext cx="3520776" cy="2476500"/>
          </a:xfrm>
        </p:spPr>
        <p:txBody>
          <a:bodyPr rtlCol="0"/>
          <a:lstStyle>
            <a:lvl1pPr lvl="0"/>
            <a:lvl2pPr lvl="1"/>
            <a:lvl3pPr lv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C175C49F-9618-44A0-96B3-9C66FE9CE9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071BA9-6F96-4324-8F62-0B9371DBA051}"/>
              </a:ext>
            </a:extLst>
          </p:cNvPr>
          <p:cNvSpPr>
            <a:spLocks noGrp="1"/>
          </p:cNvSpPr>
          <p:nvPr>
            <p:ph idx="2"/>
          </p:nvPr>
        </p:nvSpPr>
        <p:spPr>
          <a:xfrm>
            <a:off x="5715000" y="952500"/>
            <a:ext cx="3048000" cy="3238500"/>
          </a:xfrm>
        </p:spPr>
        <p:txBody>
          <a:bodyPr rtlCol="0"/>
          <a:lstStyle>
            <a:lvl1pPr lvl="0"/>
            <a:lvl2pPr lvl="1"/>
            <a:lvl3pPr lvl="2"/>
            <a:lvl4pPr lv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a:extLst>
              <a:ext uri="{AF7AFC9E-F2D6-45D5-9333-5491EC36BA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C0E83F-4E8C-4716-9932-DF0609EEFB79}"/>
              </a:ext>
            </a:extLst>
          </p:cNvPr>
          <p:cNvSpPr>
            <a:spLocks noGrp="1"/>
          </p:cNvSpPr>
          <p:nvPr>
            <p:ph type="dt" sz="half" idx="10"/>
          </p:nvPr>
        </p:nvSpPr>
        <p:spPr/>
        <p:txBody>
          <a:bodyPr rtlCol="0"/>
          <a:lstStyle>
            <a:lvl1pPr lvl="0"/>
          </a:lstStyle>
          <a:p>
            <a:r>
              <a:rPr lang="en-US" dirty="0"/>
              <a:t>Date</a:t>
            </a:r>
          </a:p>
        </p:txBody>
      </p:sp>
      <p:sp>
        <p:nvSpPr>
          <p:cNvPr id="9" name="Footer Placeholder 2">
            <a:extLst>
              <a:ext uri="{0ABAF7CF-7578-4071-AD4E-D5C7C4805A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9A007C-F152-4ABB-A68A-E80E5E1998D5}"/>
              </a:ext>
            </a:extLst>
          </p:cNvPr>
          <p:cNvSpPr>
            <a:spLocks noGrp="1"/>
          </p:cNvSpPr>
          <p:nvPr>
            <p:ph type="ftr" sz="quarter" idx="11"/>
          </p:nvPr>
        </p:nvSpPr>
        <p:spPr/>
        <p:txBody>
          <a:bodyPr rtlCol="0"/>
          <a:lstStyle>
            <a:lvl1pPr lvl="0"/>
          </a:lstStyle>
          <a:p>
            <a:r>
              <a:rPr lang="en-US" dirty="0"/>
              <a:t>Footer</a:t>
            </a:r>
          </a:p>
        </p:txBody>
      </p:sp>
      <p:sp>
        <p:nvSpPr>
          <p:cNvPr id="10" name="Slide Number Placeholder 3">
            <a:extLst>
              <a:ext uri="{942FAC37-B8BF-4179-8182-D5F7BFF036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B8020B-8607-4DD9-AAC4-8439C2850072}"/>
              </a:ext>
            </a:extLst>
          </p:cNvPr>
          <p:cNvSpPr>
            <a:spLocks noGrp="1"/>
          </p:cNvSpPr>
          <p:nvPr>
            <p:ph type="sldNum" sz="quarter" idx="12"/>
          </p:nvPr>
        </p:nvSpPr>
        <p:spPr/>
        <p:txBody>
          <a:bodyPr rtlCol="0"/>
          <a:lstStyle>
            <a:lvl1pPr lvl="0"/>
          </a:lstStyle>
          <a:p>
            <a:r>
              <a:rPr lang="en-US" dirty="0"/>
              <a:t>&lt;#&gt;</a:t>
            </a:r>
          </a:p>
        </p:txBody>
      </p:sp>
    </p:spTree>
    <p:extLst>
      <p:ext uri="{28E8EBB9-3893-4176-B391-60B32D998E3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1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a:extLst>
              <a:ext uri="{919C4D21-36E8-4FD2-A9C4-924A2838A2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BCBCD2-8CE2-4028-B612-53F0FB4B788D}"/>
              </a:ext>
            </a:extLst>
          </p:cNvPr>
          <p:cNvSpPr/>
          <p:nvPr/>
        </p:nvSpPr>
        <p:spPr>
          <a:xfrm>
            <a:off x="4572000" y="476250"/>
            <a:ext cx="4000500" cy="419100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pic>
        <p:nvPicPr>
          <p:cNvPr id="3" name="Picture 2">
            <a:extLst>
              <a:ext uri="{EA986F77-B646-4542-B5A7-CFB2F57EA4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F3FA95-6AD9-44ED-A4A0-9F7032447430}"/>
              </a:ext>
            </a:extLst>
          </p:cNvPr>
          <p:cNvPicPr>
            <a:picLocks noChangeAspect="1"/>
          </p:cNvPicPr>
          <p:nvPr/>
        </p:nvPicPr>
        <p:blipFill>
          <a:blip r:embed="rId3"/>
          <a:stretch>
            <a:fillRect/>
          </a:stretch>
        </p:blipFill>
        <p:spPr>
          <a:xfrm>
            <a:off x="0" y="0"/>
            <a:ext cx="4572000" cy="5143500"/>
          </a:xfrm>
          <a:prstGeom prst="rect">
            <a:avLst/>
          </a:prstGeom>
          <a:noFill/>
        </p:spPr>
      </p:pic>
      <p:sp>
        <p:nvSpPr>
          <p:cNvPr id="4" name="Rectangle 3">
            <a:extLst>
              <a:ext uri="{32AFACA0-E2D2-4E6B-B668-07C18DC623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68486D-09CC-4113-86E8-A76B0A452F7C}"/>
              </a:ext>
            </a:extLst>
          </p:cNvPr>
          <p:cNvSpPr/>
          <p:nvPr/>
        </p:nvSpPr>
        <p:spPr>
          <a:xfrm>
            <a:off x="0" y="0"/>
            <a:ext cx="4572000" cy="5141128"/>
          </a:xfrm>
          <a:prstGeom prst="rect">
            <a:avLst/>
          </a:prstGeom>
          <a:solidFill>
            <a:schemeClr val="tx2">
              <a:alpha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90457509-6DE7-4945-9521-452BF2AC64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E937A0-FA6E-4868-A29B-F49A33177A03}"/>
              </a:ext>
            </a:extLst>
          </p:cNvPr>
          <p:cNvSpPr/>
          <p:nvPr/>
        </p:nvSpPr>
        <p:spPr>
          <a:xfrm>
            <a:off x="571500" y="476250"/>
            <a:ext cx="4000500" cy="4191000"/>
          </a:xfrm>
          <a:prstGeom prst="rect">
            <a:avLst/>
          </a:prstGeom>
          <a:solidFill>
            <a:schemeClr val="accent1">
              <a:alpha val="7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Title Placeholder 1">
            <a:extLst>
              <a:ext uri="{3EE15ED6-07FC-47CA-84A6-79B800C6D0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6CD87B-0409-418E-9D1E-EAFD4530E1EB}"/>
              </a:ext>
            </a:extLst>
          </p:cNvPr>
          <p:cNvSpPr>
            <a:spLocks noGrp="1"/>
          </p:cNvSpPr>
          <p:nvPr>
            <p:ph type="title"/>
          </p:nvPr>
        </p:nvSpPr>
        <p:spPr>
          <a:xfrm>
            <a:off x="786574" y="609600"/>
            <a:ext cx="7563674" cy="621062"/>
          </a:xfrm>
          <a:prstGeom prst="rect">
            <a:avLst/>
          </a:prstGeom>
        </p:spPr>
        <p:txBody>
          <a:bodyPr rtlCol="0"/>
          <a:lstStyle/>
          <a:p>
            <a:r>
              <a:rPr lang="en-US" dirty="0"/>
              <a:t>Click to edit Master title style</a:t>
            </a:r>
          </a:p>
        </p:txBody>
      </p:sp>
      <p:sp>
        <p:nvSpPr>
          <p:cNvPr id="7" name="Text Placeholder 2">
            <a:extLst>
              <a:ext uri="{2B2403A6-56FC-4ED4-9DDD-5D1AA01BB2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0E894E-4004-4D2B-9355-4F31F3FFD442}"/>
              </a:ext>
            </a:extLst>
          </p:cNvPr>
          <p:cNvSpPr>
            <a:spLocks noGrp="1"/>
          </p:cNvSpPr>
          <p:nvPr>
            <p:ph type="body" idx="1"/>
          </p:nvPr>
        </p:nvSpPr>
        <p:spPr>
          <a:xfrm>
            <a:off x="857250" y="1378527"/>
            <a:ext cx="3381375" cy="433820"/>
          </a:xfrm>
          <a:prstGeom prst="rect">
            <a:avLst/>
          </a:prstGeom>
        </p:spPr>
        <p:txBody>
          <a:bodyPr rtlCol="0" anchor="b">
            <a:normAutofit fontScale="92500" lnSpcReduction="20000"/>
          </a:bodyPr>
          <a:lstStyle>
            <a:lvl1pPr marL="0" lvl="0" indent="0">
              <a:buNone/>
              <a:defRPr lang="en-US" sz="2000" i="0" cap="none" dirty="0">
                <a:solidFill>
                  <a:schemeClr val="bg2"/>
                </a:solidFill>
                <a:latin typeface="Source Sans Pro-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8" name="Content Placeholder 2">
            <a:extLst>
              <a:ext uri="{0EAE476F-A42F-489F-ABC6-9E08ABED47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AEF6FC-0ED0-4DD4-B557-99B19271CC65}"/>
              </a:ext>
            </a:extLst>
          </p:cNvPr>
          <p:cNvSpPr>
            <a:spLocks noGrp="1"/>
          </p:cNvSpPr>
          <p:nvPr>
            <p:ph idx="2"/>
          </p:nvPr>
        </p:nvSpPr>
        <p:spPr>
          <a:xfrm>
            <a:off x="904875" y="1885950"/>
            <a:ext cx="3333750" cy="2552700"/>
          </a:xfrm>
        </p:spPr>
        <p:txBody>
          <a:bodyPr rtlCol="0"/>
          <a:lstStyle>
            <a:lvl1pPr lvl="0">
              <a:buClr>
                <a:schemeClr val="bg1"/>
              </a:buClr>
              <a:defRPr lang="en-US" dirty="0">
                <a:solidFill>
                  <a:schemeClr val="bg1"/>
                </a:solidFill>
              </a:defRPr>
            </a:lvl1pPr>
            <a:lvl2pPr lvl="1">
              <a:buClr>
                <a:schemeClr val="bg1"/>
              </a:buClr>
              <a:defRPr lang="en-US" dirty="0">
                <a:solidFill>
                  <a:schemeClr val="bg1"/>
                </a:solidFill>
              </a:defRPr>
            </a:lvl2pPr>
            <a:lvl3pPr lvl="2">
              <a:buClr>
                <a:schemeClr val="bg1"/>
              </a:buClr>
              <a:defRPr lang="en-US" dirty="0">
                <a:solidFill>
                  <a:schemeClr val="bg1"/>
                </a:solidFill>
              </a:defRPr>
            </a:lvl3pPr>
            <a:lvl4pPr lvl="3">
              <a:buClr>
                <a:schemeClr val="bg1"/>
              </a:buClr>
              <a:defRPr lang="en-US" dirty="0">
                <a:solidFill>
                  <a:schemeClr val="bg1"/>
                </a:solidFill>
              </a:defRPr>
            </a:lvl4pPr>
            <a:lvl5pPr lvl="4">
              <a:buClr>
                <a:schemeClr val="bg1"/>
              </a:buClr>
              <a:defRPr lang="en-US" dirty="0">
                <a:solidFill>
                  <a:schemeClr val="bg1"/>
                </a:solidFill>
              </a:defRPr>
            </a:lvl5pPr>
            <a:lvl6pPr lvl="5">
              <a:buClr>
                <a:schemeClr val="bg1"/>
              </a:buClr>
              <a:defRPr lang="en-US" dirty="0">
                <a:solidFill>
                  <a:schemeClr val="bg1"/>
                </a:solidFill>
              </a:defRPr>
            </a:lvl6pPr>
            <a:lvl7pPr lvl="6">
              <a:buClr>
                <a:schemeClr val="bg1"/>
              </a:buClr>
              <a:defRPr lang="en-US" dirty="0">
                <a:solidFill>
                  <a:schemeClr val="bg1"/>
                </a:solidFill>
              </a:defRPr>
            </a:lvl7pPr>
            <a:lvl8pPr lvl="7">
              <a:buClr>
                <a:schemeClr val="bg1"/>
              </a:buClr>
              <a:defRPr lang="en-US" dirty="0">
                <a:solidFill>
                  <a:schemeClr val="bg1"/>
                </a:solidFill>
              </a:defRPr>
            </a:lvl8pPr>
            <a:lvl9pPr lvl="8">
              <a:buClr>
                <a:schemeClr val="bg1"/>
              </a:buClr>
              <a:defRPr lang="en-US" dirty="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612DAF43-DB00-4B15-9436-1046B09737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53B73B-E610-4F11-880B-B7D71DF01619}"/>
              </a:ext>
            </a:extLst>
          </p:cNvPr>
          <p:cNvSpPr>
            <a:spLocks noGrp="1"/>
          </p:cNvSpPr>
          <p:nvPr>
            <p:ph type="body" idx="3"/>
          </p:nvPr>
        </p:nvSpPr>
        <p:spPr>
          <a:xfrm>
            <a:off x="4857750" y="1378527"/>
            <a:ext cx="3451503" cy="433820"/>
          </a:xfrm>
          <a:prstGeom prst="rect">
            <a:avLst/>
          </a:prstGeom>
        </p:spPr>
        <p:txBody>
          <a:bodyPr rtlCol="0" anchor="b">
            <a:normAutofit fontScale="92500" lnSpcReduction="20000"/>
          </a:bodyPr>
          <a:lstStyle>
            <a:lvl1pPr marL="0" lvl="0" indent="0">
              <a:buNone/>
              <a:defRPr lang="en-US" sz="2000" i="0" cap="none" dirty="0">
                <a:solidFill>
                  <a:schemeClr val="tx1">
                    <a:lumMod val="85000"/>
                    <a:lumOff val="15000"/>
                  </a:schemeClr>
                </a:solidFill>
                <a:latin typeface="Source Sans Pro-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0" name="Content Placeholder 2">
            <a:extLst>
              <a:ext uri="{23C2B389-28D6-44AB-8804-29E62C65C4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4F8FF1-2568-4240-A09C-A49164EBEC32}"/>
              </a:ext>
            </a:extLst>
          </p:cNvPr>
          <p:cNvSpPr>
            <a:spLocks noGrp="1"/>
          </p:cNvSpPr>
          <p:nvPr>
            <p:ph idx="4"/>
          </p:nvPr>
        </p:nvSpPr>
        <p:spPr>
          <a:xfrm>
            <a:off x="4856564" y="1885950"/>
            <a:ext cx="3452713" cy="25527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
            <a:extLst>
              <a:ext uri="{5FBB58F3-21BE-4A17-80B8-D75A9DAD11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04086F-1209-40FB-AD12-C3C132196540}"/>
              </a:ext>
            </a:extLst>
          </p:cNvPr>
          <p:cNvSpPr>
            <a:spLocks noGrp="1"/>
          </p:cNvSpPr>
          <p:nvPr>
            <p:ph type="dt" sz="half" idx="10"/>
          </p:nvPr>
        </p:nvSpPr>
        <p:spPr/>
        <p:txBody>
          <a:bodyPr rtlCol="0"/>
          <a:lstStyle>
            <a:lvl1pPr lvl="0"/>
          </a:lstStyle>
          <a:p>
            <a:r>
              <a:rPr lang="en-US" dirty="0"/>
              <a:t>Date</a:t>
            </a:r>
          </a:p>
        </p:txBody>
      </p:sp>
      <p:sp>
        <p:nvSpPr>
          <p:cNvPr id="12" name="Footer Placeholder 2">
            <a:extLst>
              <a:ext uri="{75752B9A-3773-46C1-ADD9-F086039FD6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3078E1-4CC3-4473-8D51-B83DF32C7702}"/>
              </a:ext>
            </a:extLst>
          </p:cNvPr>
          <p:cNvSpPr>
            <a:spLocks noGrp="1"/>
          </p:cNvSpPr>
          <p:nvPr>
            <p:ph type="ftr" sz="quarter" idx="11"/>
          </p:nvPr>
        </p:nvSpPr>
        <p:spPr/>
        <p:txBody>
          <a:bodyPr rtlCol="0"/>
          <a:lstStyle>
            <a:lvl1pPr lvl="0"/>
          </a:lstStyle>
          <a:p>
            <a:r>
              <a:rPr lang="en-US" dirty="0"/>
              <a:t>Footer</a:t>
            </a:r>
          </a:p>
        </p:txBody>
      </p:sp>
      <p:sp>
        <p:nvSpPr>
          <p:cNvPr id="13" name="Slide Number Placeholder 3">
            <a:extLst>
              <a:ext uri="{DFD3EBF2-A65C-4F08-AAEB-549E45F892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12F121-6E16-4006-BB20-53958FDC9C88}"/>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D9F1609E-17C9-4AAC-ABF9-15661F80E89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2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a:stretch>
            <a:fillRect/>
          </a:stretch>
        </a:blipFill>
        <a:effectLst/>
      </p:bgPr>
    </p:bg>
    <p:spTree>
      <p:nvGrpSpPr>
        <p:cNvPr id="1" name=""/>
        <p:cNvGrpSpPr/>
        <p:nvPr/>
      </p:nvGrpSpPr>
      <p:grpSpPr>
        <a:xfrm>
          <a:off x="0" y="0"/>
          <a:ext cx="0" cy="0"/>
          <a:chOff x="0" y="0"/>
          <a:chExt cx="0" cy="0"/>
        </a:xfrm>
      </p:grpSpPr>
      <p:grpSp>
        <p:nvGrpSpPr>
          <p:cNvPr id="2" name="Group 1">
            <a:extLst>
              <a:ext uri="{0AA03A61-E3A7-4B79-BA38-CFC3574ADD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6DF842-3FF4-43F4-B74E-FF6F97CC91D2}"/>
              </a:ext>
            </a:extLst>
          </p:cNvPr>
          <p:cNvGrpSpPr>
            <a:grpSpLocks noChangeAspect="1"/>
          </p:cNvGrpSpPr>
          <p:nvPr/>
        </p:nvGrpSpPr>
        <p:grpSpPr>
          <a:xfrm>
            <a:off x="1933575" y="1743075"/>
            <a:ext cx="1047750" cy="1047750"/>
            <a:chOff x="1933575" y="1743075"/>
            <a:chExt cx="1047750" cy="1047750"/>
          </a:xfrm>
        </p:grpSpPr>
        <p:sp>
          <p:nvSpPr>
            <p:cNvPr id="3" name="Rectangle 2">
              <a:extLst>
                <a:ext uri="{B407B9EB-19EA-4AD9-84F9-EA1653954C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25D55C-42B3-45B0-AAE1-61C736B18A16}"/>
                </a:ext>
              </a:extLst>
            </p:cNvPr>
            <p:cNvSpPr/>
            <p:nvPr/>
          </p:nvSpPr>
          <p:spPr>
            <a:xfrm>
              <a:off x="1933575" y="1743075"/>
              <a:ext cx="95250" cy="10477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E26D5588-113F-47AE-B53C-B0058084B8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3559CF-FA54-4E5C-A703-9B930C3BFE98}"/>
                </a:ext>
              </a:extLst>
            </p:cNvPr>
            <p:cNvSpPr/>
            <p:nvPr/>
          </p:nvSpPr>
          <p:spPr>
            <a:xfrm>
              <a:off x="2028825" y="1743075"/>
              <a:ext cx="85725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2617D40D-3EAD-46FB-89A8-DEBA3D523E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A099A1-861F-4B48-B956-4E204F594089}"/>
                </a:ext>
              </a:extLst>
            </p:cNvPr>
            <p:cNvSpPr/>
            <p:nvPr/>
          </p:nvSpPr>
          <p:spPr>
            <a:xfrm>
              <a:off x="2028825" y="2695575"/>
              <a:ext cx="381000" cy="95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ectangle 5">
              <a:extLst>
                <a:ext uri="{B3283196-43D6-43A8-8682-51279D0F49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252862-F657-4F6A-9984-3DDE8020731F}"/>
                </a:ext>
              </a:extLst>
            </p:cNvPr>
            <p:cNvSpPr/>
            <p:nvPr/>
          </p:nvSpPr>
          <p:spPr>
            <a:xfrm>
              <a:off x="2886075" y="1743075"/>
              <a:ext cx="95250" cy="476250"/>
            </a:xfrm>
            <a:prstGeom prst="rect">
              <a:avLst/>
            </a:prstGeom>
            <a:solidFill>
              <a:schemeClr val="accent1"/>
            </a:solidFill>
            <a:ln w="95250">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sp>
        <p:nvSpPr>
          <p:cNvPr id="7" name="Title Placeholder 1">
            <a:extLst>
              <a:ext uri="{C0233123-0E23-419D-BFC2-0CF10D22EC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98B137-04A1-463E-9E42-712E3C1B5290}"/>
              </a:ext>
            </a:extLst>
          </p:cNvPr>
          <p:cNvSpPr>
            <a:spLocks noGrp="1"/>
          </p:cNvSpPr>
          <p:nvPr>
            <p:ph type="title"/>
          </p:nvPr>
        </p:nvSpPr>
        <p:spPr>
          <a:xfrm>
            <a:off x="2524125" y="2247900"/>
            <a:ext cx="5604928" cy="1333500"/>
          </a:xfrm>
          <a:prstGeom prst="rect">
            <a:avLst/>
          </a:prstGeom>
        </p:spPr>
        <p:txBody>
          <a:bodyPr rtlCol="0"/>
          <a:lstStyle>
            <a:lvl1pPr lvl="0">
              <a:defRPr lang="en-US" sz="4000" dirty="0">
                <a:solidFill>
                  <a:srgbClr val="FFFFFF"/>
                </a:solidFill>
              </a:defRPr>
            </a:lvl1pPr>
          </a:lstStyle>
          <a:p>
            <a:r>
              <a:rPr lang="en-US" dirty="0"/>
              <a:t>Click to edit Master title style</a:t>
            </a:r>
          </a:p>
        </p:txBody>
      </p:sp>
      <p:sp>
        <p:nvSpPr>
          <p:cNvPr id="8" name="Date Placeholder 1">
            <a:extLst>
              <a:ext uri="{433CD2BB-8B1F-4EC9-B9DD-9480A25C8F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719225-22DD-4D95-88E0-B1DCFCDF8119}"/>
              </a:ext>
            </a:extLst>
          </p:cNvPr>
          <p:cNvSpPr>
            <a:spLocks noGrp="1"/>
          </p:cNvSpPr>
          <p:nvPr>
            <p:ph type="dt" sz="half" idx="10"/>
          </p:nvPr>
        </p:nvSpPr>
        <p:spPr/>
        <p:txBody>
          <a:bodyPr rtlCol="0"/>
          <a:lstStyle>
            <a:lvl1pPr lvl="0"/>
          </a:lstStyle>
          <a:p>
            <a:r>
              <a:rPr lang="en-US" dirty="0"/>
              <a:t>Date</a:t>
            </a:r>
          </a:p>
        </p:txBody>
      </p:sp>
      <p:sp>
        <p:nvSpPr>
          <p:cNvPr id="9" name="Footer Placeholder 2">
            <a:extLst>
              <a:ext uri="{94707A0D-3E02-4AFE-81F1-3956E440E0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88F65F-B4FD-4E2A-92BD-6ECC8F140671}"/>
              </a:ext>
            </a:extLst>
          </p:cNvPr>
          <p:cNvSpPr>
            <a:spLocks noGrp="1"/>
          </p:cNvSpPr>
          <p:nvPr>
            <p:ph type="ftr" sz="quarter" idx="11"/>
          </p:nvPr>
        </p:nvSpPr>
        <p:spPr/>
        <p:txBody>
          <a:bodyPr rtlCol="0"/>
          <a:lstStyle>
            <a:lvl1pPr lvl="0"/>
          </a:lstStyle>
          <a:p>
            <a:r>
              <a:rPr lang="en-US" dirty="0"/>
              <a:t>Footer</a:t>
            </a:r>
          </a:p>
        </p:txBody>
      </p:sp>
      <p:sp>
        <p:nvSpPr>
          <p:cNvPr id="10" name="Slide Number Placeholder 3">
            <a:extLst>
              <a:ext uri="{4B444648-943B-4822-8929-CD1412464D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4824AE-2CD4-4D41-993A-A9AB83E09E69}"/>
              </a:ext>
            </a:extLst>
          </p:cNvPr>
          <p:cNvSpPr>
            <a:spLocks noGrp="1"/>
          </p:cNvSpPr>
          <p:nvPr>
            <p:ph type="sldNum" sz="quarter" idx="12"/>
          </p:nvPr>
        </p:nvSpPr>
        <p:spPr/>
        <p:txBody>
          <a:bodyPr rtlCol="0"/>
          <a:lstStyle>
            <a:lvl1pPr lvl="0"/>
          </a:lstStyle>
          <a:p>
            <a:r>
              <a:rPr lang="en-US" dirty="0"/>
              <a:t>&lt;#&gt;</a:t>
            </a:r>
          </a:p>
        </p:txBody>
      </p:sp>
    </p:spTree>
    <p:extLst>
      <p:ext uri="{F534F8CB-55A7-49F9-ACB5-494F3C56774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2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708E38FC-301D-463F-AD33-4B2B1D37B8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18FAD8-4586-44AE-9B68-FB95C1717053}"/>
              </a:ext>
            </a:extLst>
          </p:cNvPr>
          <p:cNvSpPr/>
          <p:nvPr/>
        </p:nvSpPr>
        <p:spPr>
          <a:xfrm>
            <a:off x="0" y="-9525"/>
            <a:ext cx="381000" cy="51625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Date Placeholder 1">
            <a:extLst>
              <a:ext uri="{97EB22B1-0C6F-455F-9426-632167E934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EE0D33-55F2-4999-97E4-2F6035A37085}"/>
              </a:ext>
            </a:extLst>
          </p:cNvPr>
          <p:cNvSpPr>
            <a:spLocks noGrp="1"/>
          </p:cNvSpPr>
          <p:nvPr>
            <p:ph type="dt" sz="half" idx="10"/>
          </p:nvPr>
        </p:nvSpPr>
        <p:spPr/>
        <p:txBody>
          <a:bodyPr rtlCol="0"/>
          <a:lstStyle>
            <a:lvl1pPr lvl="0"/>
          </a:lstStyle>
          <a:p>
            <a:r>
              <a:rPr lang="en-US" dirty="0"/>
              <a:t>Date</a:t>
            </a:r>
          </a:p>
        </p:txBody>
      </p:sp>
      <p:sp>
        <p:nvSpPr>
          <p:cNvPr id="4" name="Footer Placeholder 2">
            <a:extLst>
              <a:ext uri="{F375644A-D718-4A8E-86AE-8C25098DB0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19295A-34D1-423F-8667-8F2BDF721AD9}"/>
              </a:ext>
            </a:extLst>
          </p:cNvPr>
          <p:cNvSpPr>
            <a:spLocks noGrp="1"/>
          </p:cNvSpPr>
          <p:nvPr>
            <p:ph type="ftr" sz="quarter" idx="11"/>
          </p:nvPr>
        </p:nvSpPr>
        <p:spPr/>
        <p:txBody>
          <a:bodyPr rtlCol="0"/>
          <a:lstStyle>
            <a:lvl1pPr lvl="0"/>
          </a:lstStyle>
          <a:p>
            <a:r>
              <a:rPr lang="en-US" dirty="0"/>
              <a:t>Footer</a:t>
            </a:r>
          </a:p>
        </p:txBody>
      </p:sp>
      <p:sp>
        <p:nvSpPr>
          <p:cNvPr id="5" name="Slide Number Placeholder 3">
            <a:extLst>
              <a:ext uri="{94CC3055-E87D-4C81-8267-C7FF7C7E1A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5B7C4C-2293-4B84-9469-5DFD77B74E40}"/>
              </a:ext>
            </a:extLst>
          </p:cNvPr>
          <p:cNvSpPr>
            <a:spLocks noGrp="1"/>
          </p:cNvSpPr>
          <p:nvPr>
            <p:ph type="sldNum" sz="quarter" idx="12"/>
          </p:nvPr>
        </p:nvSpPr>
        <p:spPr/>
        <p:txBody>
          <a:bodyPr rtlCol="0"/>
          <a:lstStyle>
            <a:lvl1pPr lvl="0"/>
          </a:lstStyle>
          <a:p>
            <a:r>
              <a:rPr lang="en-US" dirty="0"/>
              <a:t>&lt;#&gt;</a:t>
            </a:r>
          </a:p>
        </p:txBody>
      </p:sp>
    </p:spTree>
    <p:extLst>
      <p:ext uri="{2796BBED-582B-4655-AB48-673F2A92BDD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25"/>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 name="Picture 1">
            <a:extLst>
              <a:ext uri="{98BB653A-5809-4E98-818D-C6DB4B3466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6993CF-E16A-49AE-B62B-175B29B78C71}"/>
              </a:ext>
            </a:extLst>
          </p:cNvPr>
          <p:cNvPicPr>
            <a:picLocks noChangeAspect="1"/>
          </p:cNvPicPr>
          <p:nvPr/>
        </p:nvPicPr>
        <p:blipFill>
          <a:blip r:embed="rId2"/>
          <a:stretch>
            <a:fillRect/>
          </a:stretch>
        </p:blipFill>
        <p:spPr>
          <a:xfrm>
            <a:off x="5238750" y="0"/>
            <a:ext cx="3905250" cy="5143500"/>
          </a:xfrm>
          <a:prstGeom prst="rect">
            <a:avLst/>
          </a:prstGeom>
          <a:noFill/>
        </p:spPr>
      </p:pic>
      <p:sp>
        <p:nvSpPr>
          <p:cNvPr id="3" name="Rectangle 2">
            <a:extLst>
              <a:ext uri="{27C4E6B6-F356-4065-AD12-F83510802D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BD7BC8-0A53-4779-9BA6-6AB11786104E}"/>
              </a:ext>
            </a:extLst>
          </p:cNvPr>
          <p:cNvSpPr/>
          <p:nvPr/>
        </p:nvSpPr>
        <p:spPr>
          <a:xfrm>
            <a:off x="5238750" y="0"/>
            <a:ext cx="3905250" cy="5141128"/>
          </a:xfrm>
          <a:prstGeom prst="rect">
            <a:avLst/>
          </a:prstGeom>
          <a:solidFill>
            <a:schemeClr val="tx2">
              <a:alpha val="8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C4C4220C-739F-4099-8C81-288AB98F8C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BF81FF-FF5C-436A-B55A-669DF694CE2D}"/>
              </a:ext>
            </a:extLst>
          </p:cNvPr>
          <p:cNvSpPr/>
          <p:nvPr/>
        </p:nvSpPr>
        <p:spPr>
          <a:xfrm>
            <a:off x="0" y="-9525"/>
            <a:ext cx="381000" cy="51625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Title Placeholder 1">
            <a:extLst>
              <a:ext uri="{01B8F21F-B866-4A04-9537-81F0445304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5F4FF0-2828-42D6-A418-2CEEB0242C70}"/>
              </a:ext>
            </a:extLst>
          </p:cNvPr>
          <p:cNvSpPr>
            <a:spLocks noGrp="1"/>
          </p:cNvSpPr>
          <p:nvPr>
            <p:ph type="title"/>
          </p:nvPr>
        </p:nvSpPr>
        <p:spPr>
          <a:xfrm>
            <a:off x="1238250" y="476250"/>
            <a:ext cx="3524250" cy="1095375"/>
          </a:xfrm>
          <a:prstGeom prst="rect">
            <a:avLst/>
          </a:prstGeom>
        </p:spPr>
        <p:txBody>
          <a:bodyPr rtlCol="0"/>
          <a:lstStyle/>
          <a:p>
            <a:r>
              <a:rPr lang="en-US" dirty="0"/>
              <a:t>Click to edit Master title style</a:t>
            </a:r>
          </a:p>
        </p:txBody>
      </p:sp>
      <p:sp>
        <p:nvSpPr>
          <p:cNvPr id="6" name="Content Placeholder 2">
            <a:extLst>
              <a:ext uri="{0F9C9A98-6955-4061-BBC6-B56C4EF372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F5C034-2742-4E16-AE52-60CBB3498A24}"/>
              </a:ext>
            </a:extLst>
          </p:cNvPr>
          <p:cNvSpPr>
            <a:spLocks noGrp="1"/>
          </p:cNvSpPr>
          <p:nvPr>
            <p:ph idx="1"/>
          </p:nvPr>
        </p:nvSpPr>
        <p:spPr>
          <a:xfrm>
            <a:off x="1238250" y="1693157"/>
            <a:ext cx="3524250" cy="2593092"/>
          </a:xfrm>
        </p:spPr>
        <p:txBody>
          <a:bodyPr rtlCol="0"/>
          <a:lstStyle>
            <a:lvl1pPr lv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BDF10D6B-66FC-4778-B0DB-A56B0FF4B7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488412-EF30-41CC-925E-EB279C34FC49}"/>
              </a:ext>
            </a:extLst>
          </p:cNvPr>
          <p:cNvSpPr>
            <a:spLocks noGrp="1"/>
          </p:cNvSpPr>
          <p:nvPr>
            <p:ph type="body" idx="2"/>
          </p:nvPr>
        </p:nvSpPr>
        <p:spPr>
          <a:xfrm>
            <a:off x="5715000" y="619125"/>
            <a:ext cx="2952750" cy="3717389"/>
          </a:xfrm>
        </p:spPr>
        <p:txBody>
          <a:bodyPr lIns="91440" tIns="93600" rIns="91440" bIns="45720" rtlCol="0" anchor="t">
            <a:normAutofit/>
          </a:bodyPr>
          <a:lstStyle>
            <a:lvl1pPr marL="0" lvl="0" indent="0">
              <a:lnSpc>
                <a:spcPct val="100000"/>
              </a:lnSpc>
              <a:buNone/>
              <a:defRPr lang="en-US" dirty="0">
                <a:solidFill>
                  <a:schemeClr val="bg2"/>
                </a:solidFill>
                <a:latin typeface="+mn-lt"/>
              </a:defRPr>
            </a:lvl1pPr>
          </a:lstStyle>
          <a:p>
            <a:r>
              <a:rPr lang="en-US" dirty="0"/>
              <a:t>Click to edit Master text styles</a:t>
            </a:r>
          </a:p>
        </p:txBody>
      </p:sp>
      <p:sp>
        <p:nvSpPr>
          <p:cNvPr id="8" name="Date Placeholder 1">
            <a:extLst>
              <a:ext uri="{28C7A354-AF15-4505-9FF4-C37A8400DD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DD2DF3-9C9B-49FA-A314-6297ACBFB14D}"/>
              </a:ext>
            </a:extLst>
          </p:cNvPr>
          <p:cNvSpPr>
            <a:spLocks noGrp="1"/>
          </p:cNvSpPr>
          <p:nvPr>
            <p:ph type="dt" sz="half" idx="10"/>
          </p:nvPr>
        </p:nvSpPr>
        <p:spPr/>
        <p:txBody>
          <a:bodyPr rtlCol="0"/>
          <a:lstStyle>
            <a:lvl1pPr lvl="0"/>
          </a:lstStyle>
          <a:p>
            <a:r>
              <a:rPr lang="en-US" dirty="0"/>
              <a:t>Date</a:t>
            </a:r>
          </a:p>
        </p:txBody>
      </p:sp>
      <p:sp>
        <p:nvSpPr>
          <p:cNvPr id="9" name="Footer Placeholder 2">
            <a:extLst>
              <a:ext uri="{617FF291-FD40-4189-AEFC-88C0806596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E7DDB3-A797-405C-9166-8725888F6B3D}"/>
              </a:ext>
            </a:extLst>
          </p:cNvPr>
          <p:cNvSpPr>
            <a:spLocks noGrp="1"/>
          </p:cNvSpPr>
          <p:nvPr>
            <p:ph type="ftr" sz="quarter" idx="11"/>
          </p:nvPr>
        </p:nvSpPr>
        <p:spPr/>
        <p:txBody>
          <a:bodyPr rtlCol="0"/>
          <a:lstStyle>
            <a:lvl1pPr lvl="0"/>
          </a:lstStyle>
          <a:p>
            <a:r>
              <a:rPr lang="en-US" dirty="0"/>
              <a:t>Footer</a:t>
            </a:r>
          </a:p>
        </p:txBody>
      </p:sp>
      <p:sp>
        <p:nvSpPr>
          <p:cNvPr id="10" name="Slide Number Placeholder 3">
            <a:extLst>
              <a:ext uri="{363DFC0E-885B-4072-AE2B-F031C55CD9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010BD99-D7BD-4C37-9B5A-63FAF932B7FA}"/>
              </a:ext>
            </a:extLst>
          </p:cNvPr>
          <p:cNvSpPr>
            <a:spLocks noGrp="1"/>
          </p:cNvSpPr>
          <p:nvPr>
            <p:ph type="sldNum" sz="quarter" idx="12"/>
          </p:nvPr>
        </p:nvSpPr>
        <p:spPr/>
        <p:txBody>
          <a:bodyPr rtlCol="0"/>
          <a:lstStyle>
            <a:lvl1pPr lvl="0"/>
          </a:lstStyle>
          <a:p>
            <a:r>
              <a:rPr lang="en-US" dirty="0"/>
              <a:t>&lt;#&gt;</a:t>
            </a:r>
          </a:p>
        </p:txBody>
      </p:sp>
    </p:spTree>
    <p:extLst>
      <p:ext uri="{B5030D0B-22D0-4CC9-9267-05F5903C3EB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2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Rectangle 1">
            <a:extLst>
              <a:ext uri="{85593314-A821-4545-96D6-86320AD11E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5D9A56-97FE-4264-88FE-7A7C74723934}"/>
              </a:ext>
            </a:extLst>
          </p:cNvPr>
          <p:cNvSpPr/>
          <p:nvPr/>
        </p:nvSpPr>
        <p:spPr>
          <a:xfrm>
            <a:off x="0" y="-9525"/>
            <a:ext cx="381000" cy="5162550"/>
          </a:xfrm>
          <a:prstGeom prst="rect">
            <a:avLst/>
          </a:prstGeom>
          <a:solidFill>
            <a:schemeClr val="tx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3" name="Group 2">
            <a:extLst>
              <a:ext uri="{F584AC6E-2348-4731-ABE5-E7C2EE98E5F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36C4B4-E2A5-4E55-B5A3-F576A3DCD587}"/>
              </a:ext>
            </a:extLst>
          </p:cNvPr>
          <p:cNvGrpSpPr>
            <a:grpSpLocks noChangeAspect="1"/>
          </p:cNvGrpSpPr>
          <p:nvPr/>
        </p:nvGrpSpPr>
        <p:grpSpPr>
          <a:xfrm>
            <a:off x="6724650" y="238125"/>
            <a:ext cx="2571750" cy="4667250"/>
            <a:chOff x="6724650" y="238125"/>
            <a:chExt cx="2571750" cy="4667250"/>
          </a:xfrm>
        </p:grpSpPr>
        <p:sp>
          <p:nvSpPr>
            <p:cNvPr id="4" name="Rectangle 3">
              <a:extLst>
                <a:ext uri="{D07D86B4-C195-4103-985A-899746A826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242CF76-01FC-4571-8861-6062C8DC7E21}"/>
                </a:ext>
              </a:extLst>
            </p:cNvPr>
            <p:cNvSpPr/>
            <p:nvPr/>
          </p:nvSpPr>
          <p:spPr>
            <a:xfrm>
              <a:off x="6724650" y="238125"/>
              <a:ext cx="95250" cy="46672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65ED5005-9EF2-4CE0-A7AA-4DE4122FD2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9FACD5-D088-46C2-B774-1194EF69A0F3}"/>
                </a:ext>
              </a:extLst>
            </p:cNvPr>
            <p:cNvSpPr/>
            <p:nvPr/>
          </p:nvSpPr>
          <p:spPr>
            <a:xfrm>
              <a:off x="6819900" y="238125"/>
              <a:ext cx="2476500" cy="952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ectangle 5">
              <a:extLst>
                <a:ext uri="{4A7245BE-3084-4649-A389-9CAABE47C7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567230-131B-416E-BC2C-4ECE764CF0AD}"/>
                </a:ext>
              </a:extLst>
            </p:cNvPr>
            <p:cNvSpPr/>
            <p:nvPr/>
          </p:nvSpPr>
          <p:spPr>
            <a:xfrm>
              <a:off x="6819900" y="4810125"/>
              <a:ext cx="2476500" cy="952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sp>
        <p:nvSpPr>
          <p:cNvPr id="7" name="Rectangle 6">
            <a:extLst>
              <a:ext uri="{7A961879-EE4A-42BF-8558-6DED24213A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E35953-98E2-46A8-9650-F0DE1B667558}"/>
              </a:ext>
            </a:extLst>
          </p:cNvPr>
          <p:cNvSpPr/>
          <p:nvPr/>
        </p:nvSpPr>
        <p:spPr>
          <a:xfrm>
            <a:off x="5334000" y="714375"/>
            <a:ext cx="3238500" cy="3714750"/>
          </a:xfrm>
          <a:prstGeom prst="rect">
            <a:avLst/>
          </a:prstGeom>
          <a:solidFill>
            <a:schemeClr val="bg1"/>
          </a:solidFill>
          <a:ln w="95250">
            <a:solidFill>
              <a:srgbClr val="9FCD69"/>
            </a:solid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Title Placeholder 1">
            <a:extLst>
              <a:ext uri="{294BA699-C4FB-4E1C-B76B-5802FA1D0C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59B3AF-906B-4A79-BD77-AFD441BB6319}"/>
              </a:ext>
            </a:extLst>
          </p:cNvPr>
          <p:cNvSpPr>
            <a:spLocks noGrp="1"/>
          </p:cNvSpPr>
          <p:nvPr>
            <p:ph type="title"/>
          </p:nvPr>
        </p:nvSpPr>
        <p:spPr>
          <a:xfrm>
            <a:off x="1238250" y="476250"/>
            <a:ext cx="3524250" cy="1095375"/>
          </a:xfrm>
          <a:prstGeom prst="rect">
            <a:avLst/>
          </a:prstGeom>
        </p:spPr>
        <p:txBody>
          <a:bodyPr rtlCol="0"/>
          <a:lstStyle/>
          <a:p>
            <a:r>
              <a:rPr lang="en-US" dirty="0"/>
              <a:t>Click to edit Master title style</a:t>
            </a:r>
          </a:p>
        </p:txBody>
      </p:sp>
      <p:sp>
        <p:nvSpPr>
          <p:cNvPr id="9" name="Text Placeholder 3">
            <a:extLst>
              <a:ext uri="{55011147-5F59-4AF7-B1EB-AB9547BFCB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C3D9E3-B7E6-4FBB-98BD-0585E0CDAD46}"/>
              </a:ext>
            </a:extLst>
          </p:cNvPr>
          <p:cNvSpPr>
            <a:spLocks noGrp="1"/>
          </p:cNvSpPr>
          <p:nvPr>
            <p:ph type="body" idx="1"/>
          </p:nvPr>
        </p:nvSpPr>
        <p:spPr>
          <a:xfrm>
            <a:off x="1238250" y="1685925"/>
            <a:ext cx="3524250" cy="2590800"/>
          </a:xfrm>
        </p:spPr>
        <p:txBody>
          <a:bodyPr lIns="91440" tIns="93600" rIns="91440" bIns="45720" rtlCol="0" anchor="t">
            <a:normAutofit/>
          </a:bodyPr>
          <a:lstStyle>
            <a:lvl1pPr marL="0" lvl="0" indent="0">
              <a:lnSpc>
                <a:spcPct val="125000"/>
              </a:lnSpc>
              <a:buNone/>
              <a:defRPr lang="en-US" sz="1800" dirty="0">
                <a:latin typeface="+mn-lt"/>
              </a:defRPr>
            </a:lvl1pPr>
          </a:lstStyle>
          <a:p>
            <a:r>
              <a:rPr lang="en-US" dirty="0"/>
              <a:t>Click to edit Master text styles</a:t>
            </a:r>
          </a:p>
        </p:txBody>
      </p:sp>
      <p:sp>
        <p:nvSpPr>
          <p:cNvPr id="10" name="Picture Placeholder 2">
            <a:extLst>
              <a:ext uri="{4F0135E3-C640-4792-8EEE-84206C447C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20A365-FE98-440C-928E-BB2292A97B0C}"/>
              </a:ext>
            </a:extLst>
          </p:cNvPr>
          <p:cNvSpPr>
            <a:spLocks noGrp="1"/>
          </p:cNvSpPr>
          <p:nvPr>
            <p:ph type="pic" idx="2"/>
          </p:nvPr>
        </p:nvSpPr>
        <p:spPr>
          <a:xfrm>
            <a:off x="5381625" y="762000"/>
            <a:ext cx="3143250" cy="3619500"/>
          </a:xfrm>
          <a:ln w="38100">
            <a:noFill/>
            <a:miter lim="800000"/>
          </a:ln>
        </p:spPr>
        <p:txBody>
          <a:bodyPr rtlCol="0"/>
          <a:lstStyle/>
          <a:p>
            <a:r>
              <a:rPr lang="en-US" dirty="0"/>
              <a:t>Click icon to add picture</a:t>
            </a:r>
          </a:p>
        </p:txBody>
      </p:sp>
      <p:sp>
        <p:nvSpPr>
          <p:cNvPr id="11" name="Date Placeholder 1">
            <a:extLst>
              <a:ext uri="{98326352-724B-479A-9747-41DB1C1558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ADBC23-2030-45C9-B528-074E6C35F9C1}"/>
              </a:ext>
            </a:extLst>
          </p:cNvPr>
          <p:cNvSpPr>
            <a:spLocks noGrp="1"/>
          </p:cNvSpPr>
          <p:nvPr>
            <p:ph type="dt" sz="half" idx="10"/>
          </p:nvPr>
        </p:nvSpPr>
        <p:spPr/>
        <p:txBody>
          <a:bodyPr rtlCol="0"/>
          <a:lstStyle>
            <a:lvl1pPr lvl="0"/>
          </a:lstStyle>
          <a:p>
            <a:r>
              <a:rPr lang="en-US" dirty="0"/>
              <a:t>Date</a:t>
            </a:r>
          </a:p>
        </p:txBody>
      </p:sp>
      <p:sp>
        <p:nvSpPr>
          <p:cNvPr id="12" name="Footer Placeholder 3">
            <a:extLst>
              <a:ext uri="{13287F35-229C-4579-8321-45021E4224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D13575-A8AD-49E3-9B30-2B061DE6C16F}"/>
              </a:ext>
            </a:extLst>
          </p:cNvPr>
          <p:cNvSpPr>
            <a:spLocks noGrp="1"/>
          </p:cNvSpPr>
          <p:nvPr>
            <p:ph type="ftr" sz="quarter" idx="11"/>
          </p:nvPr>
        </p:nvSpPr>
        <p:spPr/>
        <p:txBody>
          <a:bodyPr rtlCol="0"/>
          <a:lstStyle>
            <a:lvl1pPr lvl="0"/>
          </a:lstStyle>
          <a:p>
            <a:r>
              <a:rPr lang="en-US" dirty="0"/>
              <a:t>Footer</a:t>
            </a:r>
          </a:p>
        </p:txBody>
      </p:sp>
      <p:sp>
        <p:nvSpPr>
          <p:cNvPr id="13" name="Slide Number Placeholder 4">
            <a:extLst>
              <a:ext uri="{D7D3A5B0-3BEA-4D39-96CB-F926A026DE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270264-CF34-4DA1-9F51-1C7F7728C5DE}"/>
              </a:ext>
            </a:extLst>
          </p:cNvPr>
          <p:cNvSpPr>
            <a:spLocks noGrp="1"/>
          </p:cNvSpPr>
          <p:nvPr>
            <p:ph type="sldNum" sz="quarter" idx="12"/>
          </p:nvPr>
        </p:nvSpPr>
        <p:spPr/>
        <p:txBody>
          <a:bodyPr rtlCol="0"/>
          <a:lstStyle>
            <a:lvl1pPr lvl="0"/>
          </a:lstStyle>
          <a:p>
            <a:r>
              <a:rPr lang="en-US" dirty="0"/>
              <a:t>&lt;#&gt;</a:t>
            </a:r>
          </a:p>
        </p:txBody>
      </p:sp>
    </p:spTree>
    <p:extLst>
      <p:ext uri="{4A9E0CC5-112B-46E7-A376-F5043EA189E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2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468ED763-0757-447B-956A-A64618A4A8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3EF4C9-D36E-4E97-A66C-9B2A4648DF04}"/>
              </a:ext>
            </a:extLst>
          </p:cNvPr>
          <p:cNvSpPr>
            <a:spLocks noGrp="1"/>
          </p:cNvSpPr>
          <p:nvPr>
            <p:ph type="title"/>
          </p:nvPr>
        </p:nvSpPr>
        <p:spPr>
          <a:xfrm>
            <a:off x="1238250" y="477178"/>
            <a:ext cx="7143750" cy="570571"/>
          </a:xfrm>
          <a:prstGeom prst="rect">
            <a:avLst/>
          </a:prstGeom>
          <a:noFill/>
        </p:spPr>
        <p:txBody>
          <a:bodyPr lIns="91440" tIns="45720" rIns="91440" bIns="45720" rtlCol="0" anchor="t">
            <a:noAutofit/>
          </a:bodyPr>
          <a:lstStyle/>
          <a:p>
            <a:r>
              <a:rPr lang="en-US" dirty="0"/>
              <a:t>Click to edit Master title style</a:t>
            </a:r>
          </a:p>
        </p:txBody>
      </p:sp>
      <p:sp>
        <p:nvSpPr>
          <p:cNvPr id="3" name="Text Placeholder 2">
            <a:extLst>
              <a:ext uri="{1E6B108E-885C-4EE1-B328-97987BAA2D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967A92-676A-4CCC-96EC-B6753C87A2D6}"/>
              </a:ext>
            </a:extLst>
          </p:cNvPr>
          <p:cNvSpPr>
            <a:spLocks noGrp="1"/>
          </p:cNvSpPr>
          <p:nvPr>
            <p:ph type="body" idx="1"/>
          </p:nvPr>
        </p:nvSpPr>
        <p:spPr>
          <a:xfrm>
            <a:off x="1238250" y="1215397"/>
            <a:ext cx="7143750" cy="3150380"/>
          </a:xfrm>
          <a:prstGeom prst="rect">
            <a:avLst/>
          </a:prstGeom>
        </p:spPr>
        <p:txBody>
          <a:bodyPr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036CD08-28EF-43E7-ADC6-64AD6BD4CF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BE0DAE-1064-44D5-82C7-0EC5192DC5EA}"/>
              </a:ext>
            </a:extLst>
          </p:cNvPr>
          <p:cNvSpPr>
            <a:spLocks noGrp="1"/>
          </p:cNvSpPr>
          <p:nvPr>
            <p:ph type="dt" sz="half" idx="2"/>
          </p:nvPr>
        </p:nvSpPr>
        <p:spPr>
          <a:xfrm>
            <a:off x="7620000" y="4762500"/>
            <a:ext cx="1524000" cy="381000"/>
          </a:xfrm>
          <a:prstGeom prst="rect">
            <a:avLst/>
          </a:prstGeom>
        </p:spPr>
        <p:txBody>
          <a:bodyPr lIns="91440" tIns="45720" rIns="91440" bIns="45720" rtlCol="0" anchor="ctr"/>
          <a:lstStyle>
            <a:lvl1pPr lvl="0" algn="r">
              <a:defRPr lang="en-US" sz="900" b="0" i="0" dirty="0">
                <a:solidFill>
                  <a:schemeClr val="bg1">
                    <a:lumMod val="65000"/>
                  </a:schemeClr>
                </a:solidFill>
                <a:latin typeface="+mn-lt"/>
              </a:defRPr>
            </a:lvl1pPr>
          </a:lstStyle>
          <a:p>
            <a:r>
              <a:rPr lang="en-US" dirty="0"/>
              <a:t>Date</a:t>
            </a:r>
          </a:p>
        </p:txBody>
      </p:sp>
      <p:sp>
        <p:nvSpPr>
          <p:cNvPr id="5" name="Footer Placeholder 4">
            <a:extLst>
              <a:ext uri="{CD19AA53-2864-4970-B13D-EE8DC09A76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AFDCCD-FA0A-4BFA-A788-77270BEFEAF1}"/>
              </a:ext>
            </a:extLst>
          </p:cNvPr>
          <p:cNvSpPr>
            <a:spLocks noGrp="1"/>
          </p:cNvSpPr>
          <p:nvPr>
            <p:ph type="ftr" sz="quarter" idx="3"/>
          </p:nvPr>
        </p:nvSpPr>
        <p:spPr>
          <a:xfrm>
            <a:off x="1238250" y="4762500"/>
            <a:ext cx="4762500" cy="381000"/>
          </a:xfrm>
          <a:prstGeom prst="rect">
            <a:avLst/>
          </a:prstGeom>
        </p:spPr>
        <p:txBody>
          <a:bodyPr lIns="91440" tIns="45720" rIns="91440" bIns="45720" rtlCol="0" anchor="ctr"/>
          <a:lstStyle>
            <a:lvl1pPr lvl="0" algn="l">
              <a:defRPr lang="en-US" sz="900" b="0" i="0" dirty="0">
                <a:solidFill>
                  <a:schemeClr val="bg1">
                    <a:lumMod val="65000"/>
                  </a:schemeClr>
                </a:solidFill>
                <a:latin typeface="+mn-lt"/>
              </a:defRPr>
            </a:lvl1pPr>
          </a:lstStyle>
          <a:p>
            <a:r>
              <a:rPr lang="en-US" dirty="0"/>
              <a:t>Footer</a:t>
            </a:r>
          </a:p>
        </p:txBody>
      </p:sp>
      <p:sp>
        <p:nvSpPr>
          <p:cNvPr id="6" name="Slide Number Placeholder 5">
            <a:extLst>
              <a:ext uri="{08E1D19F-BD22-4F3A-8C2F-688E3CD5B0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9BE045-D11B-4A5F-8E73-C327A0174CDA}"/>
              </a:ext>
            </a:extLst>
          </p:cNvPr>
          <p:cNvSpPr>
            <a:spLocks noGrp="1"/>
          </p:cNvSpPr>
          <p:nvPr>
            <p:ph type="sldNum" sz="quarter" idx="4"/>
          </p:nvPr>
        </p:nvSpPr>
        <p:spPr>
          <a:xfrm>
            <a:off x="0" y="4762500"/>
            <a:ext cx="381000" cy="381000"/>
          </a:xfrm>
          <a:prstGeom prst="rect">
            <a:avLst/>
          </a:prstGeom>
        </p:spPr>
        <p:txBody>
          <a:bodyPr lIns="91440" tIns="45720" rIns="91440" bIns="45720" rtlCol="0" anchor="ctr"/>
          <a:lstStyle>
            <a:lvl1pPr lvl="0" algn="ctr">
              <a:defRPr lang="en-US" sz="900" b="0" i="0" dirty="0">
                <a:solidFill>
                  <a:schemeClr val="bg1">
                    <a:lumMod val="65000"/>
                  </a:schemeClr>
                </a:solidFill>
                <a:latin typeface="+mn-lt"/>
              </a:defRPr>
            </a:lvl1pPr>
          </a:lstStyle>
          <a:p>
            <a:r>
              <a:rPr lang="en-US" dirty="0"/>
              <a:t>&lt;#&gt;</a:t>
            </a:r>
          </a:p>
        </p:txBody>
      </p:sp>
      <p:grpSp>
        <p:nvGrpSpPr>
          <p:cNvPr id="7" name="Group 6">
            <a:extLst>
              <a:ext uri="{FA05D170-C8CD-4FFC-BEDA-3361DE5797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0412F2-157C-450C-9000-DA41C193EE60}"/>
              </a:ext>
            </a:extLst>
          </p:cNvPr>
          <p:cNvGrpSpPr>
            <a:grpSpLocks noChangeAspect="1"/>
          </p:cNvGrpSpPr>
          <p:nvPr/>
        </p:nvGrpSpPr>
        <p:grpSpPr>
          <a:xfrm>
            <a:off x="819150" y="276225"/>
            <a:ext cx="666750" cy="672085"/>
            <a:chOff x="819150" y="276225"/>
            <a:chExt cx="666750" cy="672085"/>
          </a:xfrm>
        </p:grpSpPr>
        <p:sp>
          <p:nvSpPr>
            <p:cNvPr id="8" name="Rectangle 7">
              <a:extLst>
                <a:ext uri="{5C2892F8-3798-489F-B91B-E14B9ED4BD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40F05D-D412-4DBD-8E44-1E9FA3F412DC}"/>
                </a:ext>
              </a:extLst>
            </p:cNvPr>
            <p:cNvSpPr/>
            <p:nvPr/>
          </p:nvSpPr>
          <p:spPr>
            <a:xfrm>
              <a:off x="914400" y="276225"/>
              <a:ext cx="476250" cy="952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Rectangle 8">
              <a:extLst>
                <a:ext uri="{BA43A1CA-5A18-4674-AEEF-0D2099076A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F6EB55-743B-45B4-BE4A-05912B516C5C}"/>
                </a:ext>
              </a:extLst>
            </p:cNvPr>
            <p:cNvSpPr/>
            <p:nvPr/>
          </p:nvSpPr>
          <p:spPr>
            <a:xfrm>
              <a:off x="819150" y="281560"/>
              <a:ext cx="95250" cy="6667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Rectangle 9">
              <a:extLst>
                <a:ext uri="{582654C1-EFFD-46AA-B15B-D11E274085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45B935-9243-4E80-8893-07CD0C55CD61}"/>
                </a:ext>
              </a:extLst>
            </p:cNvPr>
            <p:cNvSpPr/>
            <p:nvPr/>
          </p:nvSpPr>
          <p:spPr>
            <a:xfrm>
              <a:off x="1390650" y="281560"/>
              <a:ext cx="95250" cy="2857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Rectangle 10">
              <a:extLst>
                <a:ext uri="{0DE422E4-A055-48A7-A099-76581B42F8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226696-4055-4B90-AC3F-78D3404E0EAB}"/>
                </a:ext>
              </a:extLst>
            </p:cNvPr>
            <p:cNvSpPr/>
            <p:nvPr/>
          </p:nvSpPr>
          <p:spPr>
            <a:xfrm>
              <a:off x="914400" y="847725"/>
              <a:ext cx="285750" cy="952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lvl="0" algn="l" rtl="0">
        <a:lnSpc>
          <a:spcPct val="100000"/>
        </a:lnSpc>
        <a:spcBef>
          <a:spcPct val="0"/>
        </a:spcBef>
        <a:buNone/>
        <a:defRPr lang="en-US" sz="3200" b="1" i="0" dirty="0">
          <a:solidFill>
            <a:schemeClr val="tx2"/>
          </a:solidFill>
          <a:latin typeface="+mj-lt"/>
        </a:defRPr>
      </a:lvl1pPr>
    </p:titleStyle>
    <p:bodyStyle>
      <a:lvl1pPr marL="342900" lvl="0" indent="-342900" algn="l" rtl="0">
        <a:spcBef>
          <a:spcPts val="1200"/>
        </a:spcBef>
        <a:buClr>
          <a:schemeClr val="tx1">
            <a:lumMod val="85000"/>
            <a:lumOff val="15000"/>
          </a:schemeClr>
        </a:buClr>
        <a:buFont typeface="Source Sans Pro"/>
        <a:buChar char="⇢"/>
        <a:defRPr lang="en-US" sz="1800" b="0" i="0" dirty="0">
          <a:solidFill>
            <a:schemeClr val="tx1">
              <a:lumMod val="85000"/>
              <a:lumOff val="15000"/>
            </a:schemeClr>
          </a:solidFill>
          <a:latin typeface="+mn-lt"/>
        </a:defRPr>
      </a:lvl1pPr>
      <a:lvl2pPr marL="742950" lvl="1" indent="-285750" algn="l" rtl="0">
        <a:spcBef>
          <a:spcPct val="20000"/>
        </a:spcBef>
        <a:buClr>
          <a:srgbClr val="88A797"/>
        </a:buClr>
        <a:buFont typeface="Arial"/>
        <a:buChar char="-"/>
        <a:defRPr lang="en-US" sz="1600" b="0" i="0" dirty="0">
          <a:solidFill>
            <a:schemeClr val="tx1">
              <a:lumMod val="50000"/>
              <a:lumOff val="50000"/>
            </a:schemeClr>
          </a:solidFill>
          <a:latin typeface="+mn-lt"/>
        </a:defRPr>
      </a:lvl2pPr>
      <a:lvl3pPr marL="1143000" lvl="2" indent="-228600" algn="l" rtl="0">
        <a:spcBef>
          <a:spcPct val="20000"/>
        </a:spcBef>
        <a:buClr>
          <a:srgbClr val="88A797"/>
        </a:buClr>
        <a:buFont typeface="Arial"/>
        <a:buChar char="•"/>
        <a:defRPr lang="en-US" sz="1400" b="0" i="0" dirty="0">
          <a:solidFill>
            <a:schemeClr val="tx1">
              <a:lumMod val="50000"/>
              <a:lumOff val="50000"/>
            </a:schemeClr>
          </a:solidFill>
          <a:latin typeface="+mn-lt"/>
        </a:defRPr>
      </a:lvl3pPr>
      <a:lvl4pPr marL="1600200" lvl="3" indent="-228600" algn="l" rtl="0">
        <a:spcBef>
          <a:spcPct val="20000"/>
        </a:spcBef>
        <a:buClr>
          <a:srgbClr val="88A797"/>
        </a:buClr>
        <a:buFont typeface="Arial"/>
        <a:buChar char="-"/>
        <a:defRPr lang="en-US" sz="1200" b="0" i="0" dirty="0">
          <a:solidFill>
            <a:schemeClr val="tx1">
              <a:lumMod val="50000"/>
              <a:lumOff val="50000"/>
            </a:schemeClr>
          </a:solidFill>
          <a:latin typeface="+mn-lt"/>
        </a:defRPr>
      </a:lvl4pPr>
      <a:lvl5pPr marL="2057400" lvl="4" indent="-228600" algn="l" rtl="0">
        <a:spcBef>
          <a:spcPct val="20000"/>
        </a:spcBef>
        <a:buClr>
          <a:srgbClr val="88A797"/>
        </a:buClr>
        <a:buFont typeface="Arial"/>
        <a:buChar char="•"/>
        <a:defRPr lang="en-US" sz="1100" b="0" i="0" dirty="0">
          <a:solidFill>
            <a:schemeClr val="tx1">
              <a:lumMod val="50000"/>
              <a:lumOff val="50000"/>
            </a:schemeClr>
          </a:solidFill>
          <a:latin typeface="+mn-lt"/>
        </a:defRPr>
      </a:lvl5pPr>
      <a:lvl6pPr marL="2514600" lvl="5" indent="-228600" algn="l" rtl="0">
        <a:spcBef>
          <a:spcPct val="20000"/>
        </a:spcBef>
        <a:buFont typeface="Arial"/>
        <a:buChar char="•"/>
        <a:defRPr lang="en-US" sz="1100" b="0" dirty="0">
          <a:solidFill>
            <a:schemeClr val="tx1">
              <a:lumMod val="50000"/>
              <a:lumOff val="50000"/>
            </a:schemeClr>
          </a:solidFill>
          <a:latin typeface="+mn-lt"/>
        </a:defRPr>
      </a:lvl6pPr>
      <a:lvl7pPr marL="2971800" lvl="6" indent="-228600" algn="l" rtl="0">
        <a:spcBef>
          <a:spcPct val="20000"/>
        </a:spcBef>
        <a:buFont typeface="Arial"/>
        <a:buChar char="•"/>
        <a:defRPr lang="en-US" sz="1100" b="0" dirty="0">
          <a:solidFill>
            <a:schemeClr val="tx1">
              <a:lumMod val="50000"/>
              <a:lumOff val="50000"/>
            </a:schemeClr>
          </a:solidFill>
          <a:latin typeface="+mn-lt"/>
        </a:defRPr>
      </a:lvl7pPr>
      <a:lvl8pPr marL="3429000" lvl="7" indent="-228600" algn="l" rtl="0">
        <a:spcBef>
          <a:spcPct val="20000"/>
        </a:spcBef>
        <a:buFont typeface="Arial"/>
        <a:buChar char="•"/>
        <a:defRPr lang="en-US" sz="1100" b="0" dirty="0">
          <a:solidFill>
            <a:schemeClr val="tx1">
              <a:lumMod val="50000"/>
              <a:lumOff val="50000"/>
            </a:schemeClr>
          </a:solidFill>
          <a:latin typeface="+mn-lt"/>
        </a:defRPr>
      </a:lvl8pPr>
      <a:lvl9pPr marL="3886200" lvl="8" indent="-228600" algn="l" rtl="0">
        <a:spcBef>
          <a:spcPct val="20000"/>
        </a:spcBef>
        <a:buFont typeface="Arial"/>
        <a:buChar char="•"/>
        <a:defRPr lang="en-US" sz="1100" b="0" dirty="0">
          <a:solidFill>
            <a:schemeClr val="tx1">
              <a:lumMod val="50000"/>
              <a:lumOff val="50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4">
            <a:lum/>
          </a:blip>
          <a:srcRect/>
          <a:stretch>
            <a:fillRect t="-9300" b="-9300"/>
          </a:stretch>
        </a:blipFill>
        <a:effectLst/>
      </p:bgPr>
    </p:bg>
    <p:spTree>
      <p:nvGrpSpPr>
        <p:cNvPr id="1" name=""/>
        <p:cNvGrpSpPr/>
        <p:nvPr/>
      </p:nvGrpSpPr>
      <p:grpSpPr>
        <a:xfrm>
          <a:off x="0" y="0"/>
          <a:ext cx="0" cy="0"/>
          <a:chOff x="0" y="0"/>
          <a:chExt cx="0" cy="0"/>
        </a:xfrm>
      </p:grpSpPr>
      <p:sp>
        <p:nvSpPr>
          <p:cNvPr id="2" name="Title Placeholder 1">
            <a:extLst>
              <a:ext uri="{E030DDA2-2370-4ADF-B2F6-0A322EC4E9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6C553E-44AE-4259-96FA-9FEF12BE6D40}"/>
              </a:ext>
            </a:extLst>
          </p:cNvPr>
          <p:cNvSpPr>
            <a:spLocks noGrp="1"/>
          </p:cNvSpPr>
          <p:nvPr>
            <p:ph type="title"/>
          </p:nvPr>
        </p:nvSpPr>
        <p:spPr>
          <a:xfrm>
            <a:off x="2416529" y="2266950"/>
            <a:ext cx="5889271" cy="801190"/>
          </a:xfrm>
          <a:solidFill>
            <a:schemeClr val="accent1">
              <a:lumMod val="60000"/>
              <a:lumOff val="40000"/>
            </a:schemeClr>
          </a:solidFill>
        </p:spPr>
        <p:txBody>
          <a:bodyPr rtlCol="0"/>
          <a:lstStyle/>
          <a:p>
            <a:r>
              <a:rPr lang="en-US" sz="4400" b="1" dirty="0">
                <a:solidFill>
                  <a:schemeClr val="tx1">
                    <a:lumMod val="95000"/>
                    <a:lumOff val="5000"/>
                  </a:schemeClr>
                </a:solidFill>
                <a:highlight>
                  <a:schemeClr val="bg1"/>
                </a:highlight>
                <a:latin typeface="Cabin"/>
              </a:rPr>
              <a:t>Hilton Hotels &amp; Resorts  </a:t>
            </a:r>
          </a:p>
        </p:txBody>
      </p:sp>
      <p:sp>
        <p:nvSpPr>
          <p:cNvPr id="3" name="TextBox 2">
            <a:extLst>
              <a:ext uri="{A512F508-DE31-4409-B8D2-464B488784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43E9AA-1D61-44F7-B875-EB627F5CBCE7}"/>
              </a:ext>
            </a:extLst>
          </p:cNvPr>
          <p:cNvSpPr txBox="1"/>
          <p:nvPr>
            <p:custDataLst>
              <p:tags r:id="rId1"/>
            </p:custDataLst>
          </p:nvPr>
        </p:nvSpPr>
        <p:spPr>
          <a:xfrm>
            <a:off x="6605768" y="2485996"/>
            <a:ext cx="2291383" cy="4411980"/>
          </a:xfrm>
          <a:solidFill>
            <a:srgbClr val="FFCC52"/>
          </a:solidFill>
          <a:ln w="14288" cap="flat">
            <a:solidFill>
              <a:srgbClr val="FFFFFF"/>
            </a:solidFill>
            <a:prstDash val="dash"/>
            <a:round/>
          </a:ln>
        </p:spPr>
        <p:txBody>
          <a:bodyPr wrap="square" lIns="95250" tIns="47625" rIns="95250" bIns="47625" rtlCol="0" anchor="ctr">
            <a:spAutoFit/>
          </a:bodyPr>
          <a:lstStyle/>
          <a:p>
            <a:pPr algn="ctr">
              <a:defRPr lang="en-US" sz="1400" dirty="0"/>
            </a:pPr>
            <a:r>
              <a:rPr lang="en-US" u="sng" dirty="0">
                <a:solidFill>
                  <a:schemeClr val="bg1"/>
                </a:solidFill>
                <a:latin typeface="Times New Roman"/>
              </a:rPr>
              <a:t>Guided by:</a:t>
            </a:r>
          </a:p>
          <a:p>
            <a:pPr algn="ctr">
              <a:defRPr lang="en-US" sz="1400" dirty="0"/>
            </a:pPr>
            <a:r>
              <a:rPr lang="en-US" dirty="0" err="1">
                <a:solidFill>
                  <a:schemeClr val="bg1"/>
                </a:solidFill>
                <a:latin typeface="Times New Roman"/>
              </a:rPr>
              <a:t>Abhishek</a:t>
            </a:r>
            <a:br>
              <a:rPr lang="en-US" dirty="0">
                <a:solidFill>
                  <a:schemeClr val="bg1"/>
                </a:solidFill>
              </a:rPr>
            </a:br>
            <a:r>
              <a:rPr lang="en-US" dirty="0" err="1">
                <a:solidFill>
                  <a:schemeClr val="bg1"/>
                </a:solidFill>
                <a:latin typeface="Times New Roman"/>
              </a:rPr>
              <a:t>Wavhal</a:t>
            </a:r>
          </a:p>
        </p:txBody>
      </p:sp>
      <p:sp>
        <p:nvSpPr>
          <p:cNvPr id="4" name="TextBox 3">
            <a:extLst>
              <a:ext uri="{AC5B17EA-BBE8-417F-A2C7-E6BB3FCAF3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938511-AE4F-455B-BA7C-40CB8235BEA6}"/>
              </a:ext>
            </a:extLst>
          </p:cNvPr>
          <p:cNvSpPr txBox="1"/>
          <p:nvPr>
            <p:custDataLst>
              <p:tags r:id="rId2"/>
            </p:custDataLst>
          </p:nvPr>
        </p:nvSpPr>
        <p:spPr>
          <a:xfrm>
            <a:off x="246849" y="3068140"/>
            <a:ext cx="2169680" cy="3131820"/>
          </a:xfrm>
          <a:solidFill>
            <a:schemeClr val="bg1">
              <a:lumMod val="95000"/>
            </a:schemeClr>
          </a:solidFill>
          <a:ln w="14288" cap="flat">
            <a:noFill/>
            <a:prstDash val="dash"/>
            <a:round/>
          </a:ln>
        </p:spPr>
        <p:txBody>
          <a:bodyPr lIns="95250" tIns="47625" rIns="95250" bIns="47625" rtlCol="0" anchor="ctr">
            <a:spAutoFit/>
          </a:bodyPr>
          <a:lstStyle/>
          <a:p>
            <a:pPr>
              <a:defRPr lang="en-US" sz="1400" dirty="0"/>
            </a:pPr>
            <a:r>
              <a:rPr lang="en-US" u="sng" dirty="0">
                <a:solidFill>
                  <a:schemeClr val="bg2"/>
                </a:solidFill>
              </a:rPr>
              <a:t>Presented by:</a:t>
            </a:r>
          </a:p>
          <a:p>
            <a:pPr>
              <a:defRPr lang="en-US" sz="1400" dirty="0"/>
            </a:pPr>
            <a:r>
              <a:rPr lang="en-US" u="sng" dirty="0">
                <a:solidFill>
                  <a:schemeClr val="bg2"/>
                </a:solidFill>
              </a:rPr>
              <a:t>Abhinav </a:t>
            </a:r>
            <a:r>
              <a:rPr lang="en-US" u="sng" dirty="0" err="1">
                <a:solidFill>
                  <a:schemeClr val="bg2"/>
                </a:solidFill>
              </a:rPr>
              <a:t>Kanaujia</a:t>
            </a:r>
          </a:p>
        </p:txBody>
      </p:sp>
    </p:spTree>
    <p:extLst>
      <p:ext uri="{FA429C0A-323F-45D4-BB8B-75BA394FDF2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009B4F-9861-CE77-EB77-FC36D018261C}"/>
              </a:ext>
            </a:extLst>
          </p:cNvPr>
          <p:cNvSpPr>
            <a:spLocks noGrp="1"/>
          </p:cNvSpPr>
          <p:nvPr>
            <p:ph idx="1"/>
          </p:nvPr>
        </p:nvSpPr>
        <p:spPr/>
        <p:txBody>
          <a:bodyPr/>
          <a:lstStyle/>
          <a:p>
            <a:pPr marL="0" indent="0">
              <a:buNone/>
            </a:pPr>
            <a:r>
              <a:rPr lang="en-US" b="1" dirty="0"/>
              <a:t>Transaction and Tariffs:</a:t>
            </a:r>
          </a:p>
          <a:p>
            <a:pPr>
              <a:buFont typeface="+mj-lt"/>
              <a:buAutoNum type="arabicPeriod"/>
            </a:pPr>
            <a:r>
              <a:rPr lang="en-US" sz="1600" dirty="0"/>
              <a:t>Average daily rate(ADR)</a:t>
            </a:r>
          </a:p>
          <a:p>
            <a:pPr>
              <a:buFont typeface="+mj-lt"/>
              <a:buAutoNum type="arabicPeriod"/>
            </a:pPr>
            <a:r>
              <a:rPr lang="en-US" sz="1600" dirty="0"/>
              <a:t>Agent</a:t>
            </a:r>
          </a:p>
          <a:p>
            <a:pPr>
              <a:buFont typeface="+mj-lt"/>
              <a:buAutoNum type="arabicPeriod"/>
            </a:pPr>
            <a:r>
              <a:rPr lang="en-US" sz="1600" dirty="0"/>
              <a:t>Company</a:t>
            </a:r>
          </a:p>
          <a:p>
            <a:pPr>
              <a:buFont typeface="+mj-lt"/>
              <a:buAutoNum type="arabicPeriod"/>
            </a:pPr>
            <a:r>
              <a:rPr lang="en-US" sz="1600" dirty="0"/>
              <a:t>Deposit type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157840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DEC0-6D55-3A8D-4885-AE476B411EBD}"/>
              </a:ext>
            </a:extLst>
          </p:cNvPr>
          <p:cNvSpPr>
            <a:spLocks noGrp="1"/>
          </p:cNvSpPr>
          <p:nvPr>
            <p:ph type="title"/>
          </p:nvPr>
        </p:nvSpPr>
        <p:spPr/>
        <p:txBody>
          <a:bodyPr/>
          <a:lstStyle/>
          <a:p>
            <a:r>
              <a:rPr lang="en-US" dirty="0">
                <a:solidFill>
                  <a:schemeClr val="tx1"/>
                </a:solidFill>
              </a:rPr>
              <a:t>Data Cleaning Process: </a:t>
            </a:r>
            <a:br>
              <a:rPr lang="en-US" dirty="0"/>
            </a:br>
            <a:endParaRPr lang="en-US" dirty="0"/>
          </a:p>
        </p:txBody>
      </p:sp>
      <p:sp>
        <p:nvSpPr>
          <p:cNvPr id="3" name="Content Placeholder 2">
            <a:extLst>
              <a:ext uri="{FF2B5EF4-FFF2-40B4-BE49-F238E27FC236}">
                <a16:creationId xmlns:a16="http://schemas.microsoft.com/office/drawing/2014/main" id="{C41A702F-960B-3C7E-BAA4-64FF4216508F}"/>
              </a:ext>
            </a:extLst>
          </p:cNvPr>
          <p:cNvSpPr>
            <a:spLocks noGrp="1"/>
          </p:cNvSpPr>
          <p:nvPr>
            <p:ph idx="1"/>
          </p:nvPr>
        </p:nvSpPr>
        <p:spPr>
          <a:xfrm>
            <a:off x="1238250" y="1215396"/>
            <a:ext cx="7143750" cy="3718553"/>
          </a:xfrm>
        </p:spPr>
        <p:txBody>
          <a:bodyPr/>
          <a:lstStyle/>
          <a:p>
            <a:pPr marL="400050" indent="-400050">
              <a:buFont typeface="+mj-lt"/>
              <a:buAutoNum type="romanLcPeriod"/>
            </a:pPr>
            <a:r>
              <a:rPr lang="en-US" sz="1600" dirty="0"/>
              <a:t>In data cleaning Process we stared with </a:t>
            </a:r>
            <a:r>
              <a:rPr lang="en-US" sz="1600" u="sng" dirty="0"/>
              <a:t>removing duplicate </a:t>
            </a:r>
            <a:r>
              <a:rPr lang="en-US" sz="1600" dirty="0"/>
              <a:t>values and found that approx. 31966 values.</a:t>
            </a:r>
          </a:p>
          <a:p>
            <a:pPr marL="400050" indent="-400050">
              <a:buFont typeface="+mj-lt"/>
              <a:buAutoNum type="romanLcPeriod"/>
            </a:pPr>
            <a:r>
              <a:rPr lang="en-US" sz="1600" dirty="0"/>
              <a:t>In next step we </a:t>
            </a:r>
            <a:r>
              <a:rPr lang="en-US" sz="1600" u="sng" dirty="0"/>
              <a:t>replace</a:t>
            </a:r>
            <a:r>
              <a:rPr lang="en-US" sz="1600" dirty="0"/>
              <a:t> ‘NULL’ value with ‘Others’.</a:t>
            </a:r>
          </a:p>
          <a:p>
            <a:pPr marL="400050" indent="-400050">
              <a:buFont typeface="+mj-lt"/>
              <a:buAutoNum type="romanLcPeriod"/>
            </a:pPr>
            <a:r>
              <a:rPr lang="en-US" sz="1600" dirty="0"/>
              <a:t>Add column name as </a:t>
            </a:r>
            <a:r>
              <a:rPr lang="en-US" sz="1600" u="sng" dirty="0"/>
              <a:t>Number of peoples </a:t>
            </a:r>
            <a:r>
              <a:rPr lang="en-US" sz="1600" dirty="0"/>
              <a:t>in this column we added Adult ,Childrens and babies.</a:t>
            </a:r>
          </a:p>
          <a:p>
            <a:pPr marL="400050" indent="-400050">
              <a:buFont typeface="+mj-lt"/>
              <a:buAutoNum type="romanLcPeriod"/>
            </a:pPr>
            <a:r>
              <a:rPr lang="en-US" sz="1600" dirty="0"/>
              <a:t>Removed column company.</a:t>
            </a:r>
          </a:p>
          <a:p>
            <a:pPr marL="400050" indent="-400050">
              <a:buFont typeface="+mj-lt"/>
              <a:buAutoNum type="romanLcPeriod"/>
            </a:pPr>
            <a:r>
              <a:rPr lang="en-US" sz="1600" dirty="0"/>
              <a:t>Reservation date was not in Date format so we correct them.</a:t>
            </a:r>
          </a:p>
          <a:p>
            <a:pPr marL="400050" indent="-400050">
              <a:buFont typeface="+mj-lt"/>
              <a:buAutoNum type="romanLcPeriod"/>
            </a:pPr>
            <a:r>
              <a:rPr lang="en-US" sz="1600" dirty="0"/>
              <a:t>Removed week nights column.</a:t>
            </a:r>
          </a:p>
          <a:p>
            <a:pPr marL="400050" indent="-400050">
              <a:buFont typeface="+mj-lt"/>
              <a:buAutoNum type="romanLcPeriod"/>
            </a:pPr>
            <a:endParaRPr lang="en-US" dirty="0"/>
          </a:p>
        </p:txBody>
      </p:sp>
    </p:spTree>
    <p:extLst>
      <p:ext uri="{BB962C8B-B14F-4D97-AF65-F5344CB8AC3E}">
        <p14:creationId xmlns:p14="http://schemas.microsoft.com/office/powerpoint/2010/main" val="379867901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9D39-AE37-7D82-8AA9-F25CF2116D41}"/>
              </a:ext>
            </a:extLst>
          </p:cNvPr>
          <p:cNvSpPr>
            <a:spLocks noGrp="1"/>
          </p:cNvSpPr>
          <p:nvPr>
            <p:ph type="title"/>
          </p:nvPr>
        </p:nvSpPr>
        <p:spPr/>
        <p:txBody>
          <a:bodyPr/>
          <a:lstStyle/>
          <a:p>
            <a:r>
              <a:rPr lang="en-US" dirty="0">
                <a:solidFill>
                  <a:schemeClr val="tx1"/>
                </a:solidFill>
              </a:rPr>
              <a:t>Data  Visualization and Analysis:</a:t>
            </a:r>
            <a:br>
              <a:rPr lang="en-US" dirty="0"/>
            </a:br>
            <a:br>
              <a:rPr lang="en-US" dirty="0"/>
            </a:br>
            <a:endParaRPr lang="en-US" dirty="0"/>
          </a:p>
        </p:txBody>
      </p:sp>
      <p:pic>
        <p:nvPicPr>
          <p:cNvPr id="9" name="Picture 8">
            <a:extLst>
              <a:ext uri="{FF2B5EF4-FFF2-40B4-BE49-F238E27FC236}">
                <a16:creationId xmlns:a16="http://schemas.microsoft.com/office/drawing/2014/main" id="{30A6E941-4CC8-03D4-6A2C-15198DA4A569}"/>
              </a:ext>
            </a:extLst>
          </p:cNvPr>
          <p:cNvPicPr>
            <a:picLocks noChangeAspect="1"/>
          </p:cNvPicPr>
          <p:nvPr/>
        </p:nvPicPr>
        <p:blipFill>
          <a:blip r:embed="rId3"/>
          <a:stretch>
            <a:fillRect/>
          </a:stretch>
        </p:blipFill>
        <p:spPr>
          <a:xfrm>
            <a:off x="6400800" y="2495550"/>
            <a:ext cx="2569240" cy="1643249"/>
          </a:xfrm>
          <a:prstGeom prst="rect">
            <a:avLst/>
          </a:prstGeom>
          <a:noFill/>
        </p:spPr>
      </p:pic>
      <p:sp>
        <p:nvSpPr>
          <p:cNvPr id="13" name="Content Placeholder 12">
            <a:extLst>
              <a:ext uri="{FF2B5EF4-FFF2-40B4-BE49-F238E27FC236}">
                <a16:creationId xmlns:a16="http://schemas.microsoft.com/office/drawing/2014/main" id="{66DF7F2C-0583-D337-72B1-AF8164984832}"/>
              </a:ext>
            </a:extLst>
          </p:cNvPr>
          <p:cNvSpPr>
            <a:spLocks noGrp="1"/>
          </p:cNvSpPr>
          <p:nvPr>
            <p:ph idx="1"/>
          </p:nvPr>
        </p:nvSpPr>
        <p:spPr>
          <a:xfrm>
            <a:off x="1243650" y="1215697"/>
            <a:ext cx="7143750" cy="3150380"/>
          </a:xfrm>
        </p:spPr>
        <p:txBody>
          <a:bodyPr>
            <a:normAutofit fontScale="92500" lnSpcReduction="10000"/>
          </a:bodyPr>
          <a:lstStyle/>
          <a:p>
            <a:r>
              <a:rPr lang="en-US" sz="1700" dirty="0"/>
              <a:t>We have 235K numbers of peoples.</a:t>
            </a:r>
          </a:p>
          <a:p>
            <a:r>
              <a:rPr lang="en-US" sz="1700" dirty="0"/>
              <a:t>Here we are compare City hotel and Resort hotel</a:t>
            </a:r>
          </a:p>
          <a:p>
            <a:pPr marL="0" indent="0">
              <a:buNone/>
            </a:pPr>
            <a:r>
              <a:rPr lang="en-US" sz="1700" dirty="0"/>
              <a:t>With help of pie chart and found that approximately</a:t>
            </a:r>
          </a:p>
          <a:p>
            <a:pPr marL="0" indent="0">
              <a:buNone/>
            </a:pPr>
            <a:r>
              <a:rPr lang="en-US" sz="1700" dirty="0"/>
              <a:t>66% Guests are from City Hotel and 33 % are from </a:t>
            </a:r>
          </a:p>
          <a:p>
            <a:pPr marL="0" indent="0">
              <a:buNone/>
            </a:pPr>
            <a:r>
              <a:rPr lang="en-US" sz="1700" dirty="0"/>
              <a:t>Resort Hotel.</a:t>
            </a:r>
          </a:p>
          <a:p>
            <a:r>
              <a:rPr lang="en-US" sz="1700" dirty="0"/>
              <a:t>Percentage of city hotel is higher because of their </a:t>
            </a:r>
          </a:p>
          <a:p>
            <a:pPr marL="0" indent="0">
              <a:buNone/>
            </a:pPr>
            <a:r>
              <a:rPr lang="en-US" sz="1700" dirty="0"/>
              <a:t>location while the percentage of  Resort hotel less because </a:t>
            </a:r>
          </a:p>
          <a:p>
            <a:pPr marL="0" indent="0">
              <a:buNone/>
            </a:pPr>
            <a:r>
              <a:rPr lang="en-US" sz="1700" dirty="0"/>
              <a:t> of they charge more money.</a:t>
            </a:r>
          </a:p>
          <a:p>
            <a:pPr marL="0" indent="0">
              <a:buNone/>
            </a:pPr>
            <a:endParaRPr lang="en-US" dirty="0"/>
          </a:p>
        </p:txBody>
      </p:sp>
      <p:pic>
        <p:nvPicPr>
          <p:cNvPr id="15" name="Picture 14">
            <a:extLst>
              <a:ext uri="{FF2B5EF4-FFF2-40B4-BE49-F238E27FC236}">
                <a16:creationId xmlns:a16="http://schemas.microsoft.com/office/drawing/2014/main" id="{8B387B6C-6A2D-0EDC-8CE8-4E3B6B437ABB}"/>
              </a:ext>
            </a:extLst>
          </p:cNvPr>
          <p:cNvPicPr>
            <a:picLocks noChangeAspect="1"/>
          </p:cNvPicPr>
          <p:nvPr/>
        </p:nvPicPr>
        <p:blipFill>
          <a:blip r:embed="rId4"/>
          <a:stretch>
            <a:fillRect/>
          </a:stretch>
        </p:blipFill>
        <p:spPr>
          <a:xfrm>
            <a:off x="6553200" y="1039976"/>
            <a:ext cx="2362200" cy="1379374"/>
          </a:xfrm>
          <a:prstGeom prst="rect">
            <a:avLst/>
          </a:prstGeom>
        </p:spPr>
      </p:pic>
    </p:spTree>
    <p:extLst>
      <p:ext uri="{BB962C8B-B14F-4D97-AF65-F5344CB8AC3E}">
        <p14:creationId xmlns:p14="http://schemas.microsoft.com/office/powerpoint/2010/main" val="139638231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A182B-42E7-F312-FA64-72286F66DCF4}"/>
              </a:ext>
            </a:extLst>
          </p:cNvPr>
          <p:cNvSpPr>
            <a:spLocks noGrp="1"/>
          </p:cNvSpPr>
          <p:nvPr>
            <p:ph idx="1"/>
          </p:nvPr>
        </p:nvSpPr>
        <p:spPr>
          <a:xfrm>
            <a:off x="1238250" y="590550"/>
            <a:ext cx="7143750" cy="3775227"/>
          </a:xfrm>
        </p:spPr>
        <p:txBody>
          <a:bodyPr/>
          <a:lstStyle/>
          <a:p>
            <a:r>
              <a:rPr lang="en-US" sz="1400" dirty="0"/>
              <a:t>We have booked 68K special request in the last</a:t>
            </a:r>
          </a:p>
          <a:p>
            <a:pPr marL="0" indent="0">
              <a:buNone/>
            </a:pPr>
            <a:r>
              <a:rPr lang="en-US" sz="1400" dirty="0"/>
              <a:t>three years.</a:t>
            </a:r>
          </a:p>
          <a:p>
            <a:r>
              <a:rPr lang="en-US" sz="1400" dirty="0"/>
              <a:t>In 2015, people made 20,450 bookings on weekend nights,</a:t>
            </a:r>
          </a:p>
          <a:p>
            <a:pPr marL="0" indent="0">
              <a:buNone/>
            </a:pPr>
            <a:r>
              <a:rPr lang="en-US" sz="1400" dirty="0"/>
              <a:t>In 2016 -50,695 and 2017-39,601.</a:t>
            </a:r>
          </a:p>
          <a:p>
            <a:endParaRPr lang="en-US" sz="1400" dirty="0"/>
          </a:p>
          <a:p>
            <a:r>
              <a:rPr lang="en-US" sz="1400" dirty="0"/>
              <a:t>Using the matrix chart, we can see </a:t>
            </a:r>
            <a:r>
              <a:rPr lang="en-US" sz="1400" b="1" dirty="0"/>
              <a:t>2,34,979</a:t>
            </a:r>
            <a:r>
              <a:rPr lang="en-US" sz="1400" dirty="0"/>
              <a:t> people </a:t>
            </a:r>
          </a:p>
          <a:p>
            <a:pPr marL="0" indent="0">
              <a:buNone/>
            </a:pPr>
            <a:r>
              <a:rPr lang="en-US" sz="1400" dirty="0"/>
              <a:t>have made booking from different countries .</a:t>
            </a:r>
          </a:p>
          <a:p>
            <a:pPr marL="0" indent="0">
              <a:buNone/>
            </a:pPr>
            <a:endParaRPr lang="en-US" dirty="0"/>
          </a:p>
          <a:p>
            <a:pPr marL="0" indent="0">
              <a:buNone/>
            </a:pPr>
            <a:endParaRPr lang="en-US" dirty="0"/>
          </a:p>
        </p:txBody>
      </p:sp>
      <p:pic>
        <p:nvPicPr>
          <p:cNvPr id="15" name="Picture 14">
            <a:extLst>
              <a:ext uri="{FF2B5EF4-FFF2-40B4-BE49-F238E27FC236}">
                <a16:creationId xmlns:a16="http://schemas.microsoft.com/office/drawing/2014/main" id="{414DFC5A-27FD-30BC-89FA-3420F6E48DC7}"/>
              </a:ext>
            </a:extLst>
          </p:cNvPr>
          <p:cNvPicPr>
            <a:picLocks noChangeAspect="1"/>
          </p:cNvPicPr>
          <p:nvPr/>
        </p:nvPicPr>
        <p:blipFill>
          <a:blip r:embed="rId3"/>
          <a:stretch>
            <a:fillRect/>
          </a:stretch>
        </p:blipFill>
        <p:spPr>
          <a:xfrm>
            <a:off x="6629399" y="571500"/>
            <a:ext cx="1686288" cy="914400"/>
          </a:xfrm>
          <a:prstGeom prst="rect">
            <a:avLst/>
          </a:prstGeom>
        </p:spPr>
      </p:pic>
      <p:pic>
        <p:nvPicPr>
          <p:cNvPr id="17" name="Picture 16">
            <a:extLst>
              <a:ext uri="{FF2B5EF4-FFF2-40B4-BE49-F238E27FC236}">
                <a16:creationId xmlns:a16="http://schemas.microsoft.com/office/drawing/2014/main" id="{2A771058-1360-625F-9DEE-10B7DFB97DE0}"/>
              </a:ext>
            </a:extLst>
          </p:cNvPr>
          <p:cNvPicPr>
            <a:picLocks noChangeAspect="1"/>
          </p:cNvPicPr>
          <p:nvPr/>
        </p:nvPicPr>
        <p:blipFill>
          <a:blip r:embed="rId4"/>
          <a:stretch>
            <a:fillRect/>
          </a:stretch>
        </p:blipFill>
        <p:spPr>
          <a:xfrm>
            <a:off x="5715000" y="1678731"/>
            <a:ext cx="2471965" cy="1024038"/>
          </a:xfrm>
          <a:prstGeom prst="rect">
            <a:avLst/>
          </a:prstGeom>
        </p:spPr>
      </p:pic>
      <p:pic>
        <p:nvPicPr>
          <p:cNvPr id="19" name="Picture 18">
            <a:extLst>
              <a:ext uri="{FF2B5EF4-FFF2-40B4-BE49-F238E27FC236}">
                <a16:creationId xmlns:a16="http://schemas.microsoft.com/office/drawing/2014/main" id="{DF0EFF69-4CAE-593E-1650-E39E19307AF8}"/>
              </a:ext>
            </a:extLst>
          </p:cNvPr>
          <p:cNvPicPr>
            <a:picLocks noChangeAspect="1"/>
          </p:cNvPicPr>
          <p:nvPr/>
        </p:nvPicPr>
        <p:blipFill>
          <a:blip r:embed="rId5"/>
          <a:stretch>
            <a:fillRect/>
          </a:stretch>
        </p:blipFill>
        <p:spPr>
          <a:xfrm>
            <a:off x="5812469" y="2871632"/>
            <a:ext cx="1695474" cy="1838635"/>
          </a:xfrm>
          <a:prstGeom prst="rect">
            <a:avLst/>
          </a:prstGeom>
        </p:spPr>
      </p:pic>
    </p:spTree>
    <p:extLst>
      <p:ext uri="{BB962C8B-B14F-4D97-AF65-F5344CB8AC3E}">
        <p14:creationId xmlns:p14="http://schemas.microsoft.com/office/powerpoint/2010/main" val="208922896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52184-0C7E-F482-F28D-19847BFF60D4}"/>
              </a:ext>
            </a:extLst>
          </p:cNvPr>
          <p:cNvSpPr>
            <a:spLocks noGrp="1"/>
          </p:cNvSpPr>
          <p:nvPr>
            <p:ph idx="1"/>
          </p:nvPr>
        </p:nvSpPr>
        <p:spPr>
          <a:xfrm>
            <a:off x="1238250" y="666750"/>
            <a:ext cx="7372350" cy="3699027"/>
          </a:xfrm>
        </p:spPr>
        <p:txBody>
          <a:bodyPr/>
          <a:lstStyle/>
          <a:p>
            <a:r>
              <a:rPr lang="en-US" sz="1600" dirty="0"/>
              <a:t>The marginal value (ADR) of the room types assigned depending upon the market segment is approximately Rs.12 crores.</a:t>
            </a:r>
          </a:p>
          <a:p>
            <a:endParaRPr lang="en-US" dirty="0"/>
          </a:p>
          <a:p>
            <a:endParaRPr lang="en-US" dirty="0"/>
          </a:p>
          <a:p>
            <a:endParaRPr lang="en-US" dirty="0"/>
          </a:p>
          <a:p>
            <a:endParaRPr lang="en-US" dirty="0"/>
          </a:p>
          <a:p>
            <a:r>
              <a:rPr lang="en-US" sz="1600" dirty="0"/>
              <a:t>Through the pie chart, we can see the</a:t>
            </a:r>
          </a:p>
          <a:p>
            <a:pPr marL="0" indent="0">
              <a:buNone/>
            </a:pPr>
            <a:r>
              <a:rPr lang="en-US" sz="1600" dirty="0"/>
              <a:t>Reservation made are 62% and cancellation</a:t>
            </a:r>
          </a:p>
          <a:p>
            <a:pPr marL="0" indent="0">
              <a:buNone/>
            </a:pPr>
            <a:r>
              <a:rPr lang="en-US" sz="1600" dirty="0"/>
              <a:t>Made against them are 36%.</a:t>
            </a:r>
          </a:p>
        </p:txBody>
      </p:sp>
      <p:pic>
        <p:nvPicPr>
          <p:cNvPr id="7" name="Picture 6">
            <a:extLst>
              <a:ext uri="{FF2B5EF4-FFF2-40B4-BE49-F238E27FC236}">
                <a16:creationId xmlns:a16="http://schemas.microsoft.com/office/drawing/2014/main" id="{E5E7B517-4E82-8C57-C1FE-105674ADEE4F}"/>
              </a:ext>
            </a:extLst>
          </p:cNvPr>
          <p:cNvPicPr>
            <a:picLocks noChangeAspect="1"/>
          </p:cNvPicPr>
          <p:nvPr/>
        </p:nvPicPr>
        <p:blipFill>
          <a:blip r:embed="rId3"/>
          <a:stretch>
            <a:fillRect/>
          </a:stretch>
        </p:blipFill>
        <p:spPr>
          <a:xfrm>
            <a:off x="1295400" y="1352550"/>
            <a:ext cx="7223400" cy="1568233"/>
          </a:xfrm>
          <a:prstGeom prst="rect">
            <a:avLst/>
          </a:prstGeom>
        </p:spPr>
      </p:pic>
      <p:pic>
        <p:nvPicPr>
          <p:cNvPr id="9" name="Picture 8">
            <a:extLst>
              <a:ext uri="{FF2B5EF4-FFF2-40B4-BE49-F238E27FC236}">
                <a16:creationId xmlns:a16="http://schemas.microsoft.com/office/drawing/2014/main" id="{BA0959B5-7864-46EA-02E0-E8915393004B}"/>
              </a:ext>
            </a:extLst>
          </p:cNvPr>
          <p:cNvPicPr>
            <a:picLocks noChangeAspect="1"/>
          </p:cNvPicPr>
          <p:nvPr/>
        </p:nvPicPr>
        <p:blipFill>
          <a:blip r:embed="rId4"/>
          <a:stretch>
            <a:fillRect/>
          </a:stretch>
        </p:blipFill>
        <p:spPr>
          <a:xfrm>
            <a:off x="5638800" y="3028951"/>
            <a:ext cx="2880000" cy="1336826"/>
          </a:xfrm>
          <a:prstGeom prst="rect">
            <a:avLst/>
          </a:prstGeom>
        </p:spPr>
      </p:pic>
    </p:spTree>
    <p:extLst>
      <p:ext uri="{BB962C8B-B14F-4D97-AF65-F5344CB8AC3E}">
        <p14:creationId xmlns:p14="http://schemas.microsoft.com/office/powerpoint/2010/main" val="394904106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DBF74-4172-40BC-BAA7-5507502AB937}"/>
              </a:ext>
            </a:extLst>
          </p:cNvPr>
          <p:cNvSpPr>
            <a:spLocks noGrp="1"/>
          </p:cNvSpPr>
          <p:nvPr>
            <p:ph idx="1"/>
          </p:nvPr>
        </p:nvSpPr>
        <p:spPr>
          <a:xfrm>
            <a:off x="1238250" y="590550"/>
            <a:ext cx="7372350" cy="3775227"/>
          </a:xfrm>
        </p:spPr>
        <p:txBody>
          <a:bodyPr>
            <a:normAutofit/>
          </a:bodyPr>
          <a:lstStyle/>
          <a:p>
            <a:r>
              <a:rPr lang="en-US" sz="1600" dirty="0">
                <a:solidFill>
                  <a:schemeClr val="tx1"/>
                </a:solidFill>
              </a:rPr>
              <a:t>How many people from different countries eat different types of meals in this matrix chart.</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Number of adults is 222k and Childers 12K. </a:t>
            </a:r>
          </a:p>
          <a:p>
            <a:r>
              <a:rPr lang="en-US" sz="1600" dirty="0">
                <a:solidFill>
                  <a:schemeClr val="tx1"/>
                </a:solidFill>
              </a:rPr>
              <a:t>The lowest booking were made in 2014 which was 181.</a:t>
            </a:r>
          </a:p>
        </p:txBody>
      </p:sp>
      <p:pic>
        <p:nvPicPr>
          <p:cNvPr id="5" name="Picture 4">
            <a:extLst>
              <a:ext uri="{FF2B5EF4-FFF2-40B4-BE49-F238E27FC236}">
                <a16:creationId xmlns:a16="http://schemas.microsoft.com/office/drawing/2014/main" id="{6FA6BE42-404C-9397-D794-1C7D4D191524}"/>
              </a:ext>
            </a:extLst>
          </p:cNvPr>
          <p:cNvPicPr>
            <a:picLocks noChangeAspect="1"/>
          </p:cNvPicPr>
          <p:nvPr/>
        </p:nvPicPr>
        <p:blipFill>
          <a:blip r:embed="rId3"/>
          <a:stretch>
            <a:fillRect/>
          </a:stretch>
        </p:blipFill>
        <p:spPr>
          <a:xfrm>
            <a:off x="1238250" y="1200150"/>
            <a:ext cx="7239000" cy="1266938"/>
          </a:xfrm>
          <a:prstGeom prst="rect">
            <a:avLst/>
          </a:prstGeom>
        </p:spPr>
      </p:pic>
      <p:pic>
        <p:nvPicPr>
          <p:cNvPr id="7" name="Picture 6">
            <a:extLst>
              <a:ext uri="{FF2B5EF4-FFF2-40B4-BE49-F238E27FC236}">
                <a16:creationId xmlns:a16="http://schemas.microsoft.com/office/drawing/2014/main" id="{66827AFA-0322-E0BA-E5F0-D99C777BCF49}"/>
              </a:ext>
            </a:extLst>
          </p:cNvPr>
          <p:cNvPicPr>
            <a:picLocks noChangeAspect="1"/>
          </p:cNvPicPr>
          <p:nvPr/>
        </p:nvPicPr>
        <p:blipFill>
          <a:blip r:embed="rId4"/>
          <a:stretch>
            <a:fillRect/>
          </a:stretch>
        </p:blipFill>
        <p:spPr>
          <a:xfrm>
            <a:off x="7086600" y="2488513"/>
            <a:ext cx="1295400" cy="1644926"/>
          </a:xfrm>
          <a:prstGeom prst="rect">
            <a:avLst/>
          </a:prstGeom>
        </p:spPr>
      </p:pic>
      <p:pic>
        <p:nvPicPr>
          <p:cNvPr id="13" name="Picture 12">
            <a:extLst>
              <a:ext uri="{FF2B5EF4-FFF2-40B4-BE49-F238E27FC236}">
                <a16:creationId xmlns:a16="http://schemas.microsoft.com/office/drawing/2014/main" id="{20DAEBB6-8347-E012-3680-BE60606363EB}"/>
              </a:ext>
            </a:extLst>
          </p:cNvPr>
          <p:cNvPicPr>
            <a:picLocks noChangeAspect="1"/>
          </p:cNvPicPr>
          <p:nvPr/>
        </p:nvPicPr>
        <p:blipFill>
          <a:blip r:embed="rId5"/>
          <a:stretch>
            <a:fillRect/>
          </a:stretch>
        </p:blipFill>
        <p:spPr>
          <a:xfrm>
            <a:off x="5762246" y="3181350"/>
            <a:ext cx="1062154" cy="1024038"/>
          </a:xfrm>
          <a:prstGeom prst="rect">
            <a:avLst/>
          </a:prstGeom>
        </p:spPr>
      </p:pic>
    </p:spTree>
    <p:extLst>
      <p:ext uri="{BB962C8B-B14F-4D97-AF65-F5344CB8AC3E}">
        <p14:creationId xmlns:p14="http://schemas.microsoft.com/office/powerpoint/2010/main" val="125979150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95171-D044-B506-2B2A-89BDC4FF9A05}"/>
              </a:ext>
            </a:extLst>
          </p:cNvPr>
          <p:cNvSpPr>
            <a:spLocks noGrp="1"/>
          </p:cNvSpPr>
          <p:nvPr>
            <p:ph idx="1"/>
          </p:nvPr>
        </p:nvSpPr>
        <p:spPr>
          <a:xfrm>
            <a:off x="990600" y="590550"/>
            <a:ext cx="7943850" cy="4495800"/>
          </a:xfrm>
        </p:spPr>
        <p:txBody>
          <a:bodyPr/>
          <a:lstStyle/>
          <a:p>
            <a:r>
              <a:rPr lang="en-US" sz="1600" dirty="0"/>
              <a:t>According to the types of hotel, the most common meal consumed is ‘BB’  meal which is 1,81,295 followed by City hotel 1,21,818  and Resort hotel was 59,477.</a:t>
            </a:r>
            <a:endParaRPr lang="en-US" dirty="0"/>
          </a:p>
          <a:p>
            <a:endParaRPr lang="en-US" sz="1600" dirty="0"/>
          </a:p>
          <a:p>
            <a:pPr marL="0" indent="0">
              <a:buNone/>
            </a:pPr>
            <a:endParaRPr lang="en-US" sz="1600" dirty="0"/>
          </a:p>
          <a:p>
            <a:pPr marL="0" indent="0">
              <a:buNone/>
            </a:pPr>
            <a:endParaRPr lang="en-US" sz="1600" dirty="0"/>
          </a:p>
          <a:p>
            <a:r>
              <a:rPr lang="en-US" sz="1600" dirty="0"/>
              <a:t>The highest number of repetitive guest can be seen in this geographical map</a:t>
            </a:r>
          </a:p>
          <a:p>
            <a:pPr marL="0" indent="0">
              <a:buNone/>
            </a:pPr>
            <a:r>
              <a:rPr lang="en-US" sz="1600" dirty="0"/>
              <a:t>that European and Africa is at second number.</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D066795-5149-1EE4-FAAF-DD9F91A43D19}"/>
              </a:ext>
            </a:extLst>
          </p:cNvPr>
          <p:cNvPicPr>
            <a:picLocks noChangeAspect="1"/>
          </p:cNvPicPr>
          <p:nvPr/>
        </p:nvPicPr>
        <p:blipFill>
          <a:blip r:embed="rId3"/>
          <a:stretch>
            <a:fillRect/>
          </a:stretch>
        </p:blipFill>
        <p:spPr>
          <a:xfrm>
            <a:off x="1152525" y="3139357"/>
            <a:ext cx="7620000" cy="1778779"/>
          </a:xfrm>
          <a:prstGeom prst="rect">
            <a:avLst/>
          </a:prstGeom>
        </p:spPr>
      </p:pic>
      <p:pic>
        <p:nvPicPr>
          <p:cNvPr id="2" name="Picture 1">
            <a:extLst>
              <a:ext uri="{FF2B5EF4-FFF2-40B4-BE49-F238E27FC236}">
                <a16:creationId xmlns:a16="http://schemas.microsoft.com/office/drawing/2014/main" id="{77252B93-B5C8-6C26-241C-17716594CD9A}"/>
              </a:ext>
            </a:extLst>
          </p:cNvPr>
          <p:cNvPicPr>
            <a:picLocks noChangeAspect="1"/>
          </p:cNvPicPr>
          <p:nvPr/>
        </p:nvPicPr>
        <p:blipFill>
          <a:blip r:embed="rId4"/>
          <a:stretch>
            <a:fillRect/>
          </a:stretch>
        </p:blipFill>
        <p:spPr>
          <a:xfrm>
            <a:off x="4419600" y="1276350"/>
            <a:ext cx="4038600" cy="999797"/>
          </a:xfrm>
          <a:prstGeom prst="rect">
            <a:avLst/>
          </a:prstGeom>
        </p:spPr>
      </p:pic>
    </p:spTree>
    <p:extLst>
      <p:ext uri="{BB962C8B-B14F-4D97-AF65-F5344CB8AC3E}">
        <p14:creationId xmlns:p14="http://schemas.microsoft.com/office/powerpoint/2010/main" val="177625884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837F3E-5B66-0559-7EA8-3E0D1B9A4D36}"/>
              </a:ext>
            </a:extLst>
          </p:cNvPr>
          <p:cNvSpPr>
            <a:spLocks noGrp="1"/>
          </p:cNvSpPr>
          <p:nvPr>
            <p:ph idx="1"/>
          </p:nvPr>
        </p:nvSpPr>
        <p:spPr>
          <a:xfrm>
            <a:off x="1238250" y="742950"/>
            <a:ext cx="7524750" cy="3733800"/>
          </a:xfrm>
        </p:spPr>
        <p:txBody>
          <a:bodyPr/>
          <a:lstStyle/>
          <a:p>
            <a:r>
              <a:rPr lang="en-US" sz="1600" dirty="0">
                <a:solidFill>
                  <a:schemeClr val="tx1"/>
                </a:solidFill>
                <a:cs typeface="Times New Roman" panose="02020603050405020304" pitchFamily="18" charset="0"/>
              </a:rPr>
              <a:t>We</a:t>
            </a:r>
            <a:r>
              <a:rPr lang="en-US" sz="1600" dirty="0">
                <a:solidFill>
                  <a:schemeClr val="tx1"/>
                </a:solidFill>
                <a:effectLst/>
                <a:cs typeface="Times New Roman" panose="02020603050405020304" pitchFamily="18" charset="0"/>
              </a:rPr>
              <a:t> used the Line chart to check and understand the Average Daily Rate. Chart here represents average of ADR over the months allocated to respective hotel.</a:t>
            </a:r>
          </a:p>
          <a:p>
            <a:r>
              <a:rPr lang="en-US" sz="1600" b="0" i="0" dirty="0">
                <a:solidFill>
                  <a:schemeClr val="tx1"/>
                </a:solidFill>
                <a:effectLst/>
                <a:cs typeface="Times New Roman" panose="02020603050405020304" pitchFamily="18" charset="0"/>
              </a:rPr>
              <a:t>Average Daily Rate is a key performance metric in the hotel industry. It is calculated by dividing the total revenue earned from rooms by the number of rooms sold </a:t>
            </a:r>
            <a:r>
              <a:rPr lang="en-US" sz="1600" b="0" i="0" dirty="0">
                <a:solidFill>
                  <a:schemeClr val="tx1"/>
                </a:solidFill>
                <a:cs typeface="Times New Roman" panose="02020603050405020304" pitchFamily="18" charset="0"/>
              </a:rPr>
              <a:t>.</a:t>
            </a:r>
          </a:p>
          <a:p>
            <a:r>
              <a:rPr lang="en-US" sz="1600" b="0" i="0" dirty="0">
                <a:effectLst/>
                <a:cs typeface="Times New Roman" panose="02020603050405020304" pitchFamily="18" charset="0"/>
              </a:rPr>
              <a:t>It shows fluctuations in ADR for each </a:t>
            </a:r>
          </a:p>
          <a:p>
            <a:pPr marL="0" indent="0">
              <a:buNone/>
            </a:pPr>
            <a:r>
              <a:rPr lang="en-US" sz="1600" b="0" i="0" dirty="0">
                <a:effectLst/>
                <a:cs typeface="Times New Roman" panose="02020603050405020304" pitchFamily="18" charset="0"/>
              </a:rPr>
              <a:t>month with the Resort Hotel generally</a:t>
            </a:r>
          </a:p>
          <a:p>
            <a:pPr marL="0" indent="0">
              <a:buNone/>
            </a:pPr>
            <a:r>
              <a:rPr lang="en-US" sz="1600" b="0" i="0" dirty="0">
                <a:effectLst/>
                <a:cs typeface="Times New Roman" panose="02020603050405020304" pitchFamily="18" charset="0"/>
              </a:rPr>
              <a:t> having a higher ADR than the City Hotel, </a:t>
            </a:r>
          </a:p>
          <a:p>
            <a:pPr marL="0" indent="0">
              <a:buNone/>
            </a:pPr>
            <a:r>
              <a:rPr lang="en-US" sz="1600" b="0" i="0" dirty="0">
                <a:effectLst/>
                <a:cs typeface="Times New Roman" panose="02020603050405020304" pitchFamily="18" charset="0"/>
              </a:rPr>
              <a:t>especially during the summer months.</a:t>
            </a:r>
            <a:endParaRPr lang="en-US" sz="1600" dirty="0">
              <a:solidFill>
                <a:schemeClr val="tx1"/>
              </a:solidFill>
              <a:effectLst/>
              <a:cs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113F9E25-8C91-231D-B0BA-BAEE1CEBFF04}"/>
              </a:ext>
            </a:extLst>
          </p:cNvPr>
          <p:cNvPicPr>
            <a:picLocks noChangeAspect="1"/>
          </p:cNvPicPr>
          <p:nvPr/>
        </p:nvPicPr>
        <p:blipFill>
          <a:blip r:embed="rId3"/>
          <a:stretch>
            <a:fillRect/>
          </a:stretch>
        </p:blipFill>
        <p:spPr>
          <a:xfrm>
            <a:off x="4953000" y="2419349"/>
            <a:ext cx="3705880" cy="1944177"/>
          </a:xfrm>
          <a:prstGeom prst="rect">
            <a:avLst/>
          </a:prstGeom>
        </p:spPr>
      </p:pic>
    </p:spTree>
    <p:extLst>
      <p:ext uri="{BB962C8B-B14F-4D97-AF65-F5344CB8AC3E}">
        <p14:creationId xmlns:p14="http://schemas.microsoft.com/office/powerpoint/2010/main" val="131377135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1280-43C1-E103-47AA-3D76B58F32CB}"/>
              </a:ext>
            </a:extLst>
          </p:cNvPr>
          <p:cNvSpPr>
            <a:spLocks noGrp="1"/>
          </p:cNvSpPr>
          <p:nvPr>
            <p:ph type="title"/>
          </p:nvPr>
        </p:nvSpPr>
        <p:spPr>
          <a:noFill/>
        </p:spPr>
        <p:txBody>
          <a:bodyPr/>
          <a:lstStyle/>
          <a:p>
            <a:r>
              <a:rPr lang="en-US" dirty="0">
                <a:solidFill>
                  <a:schemeClr val="tx1"/>
                </a:solidFill>
              </a:rPr>
              <a:t>Conclusion:</a:t>
            </a: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43264D4F-9CFC-3906-2AEB-2943D7929270}"/>
              </a:ext>
            </a:extLst>
          </p:cNvPr>
          <p:cNvSpPr>
            <a:spLocks noGrp="1"/>
          </p:cNvSpPr>
          <p:nvPr>
            <p:ph idx="1"/>
          </p:nvPr>
        </p:nvSpPr>
        <p:spPr/>
        <p:txBody>
          <a:bodyPr/>
          <a:lstStyle/>
          <a:p>
            <a:r>
              <a:rPr lang="en-US" dirty="0"/>
              <a:t>Among City hotel and Resort hotels, the demand for city hotel is very high, especially in season like summer .</a:t>
            </a:r>
          </a:p>
          <a:p>
            <a:r>
              <a:rPr lang="en-US" dirty="0"/>
              <a:t>Country- wise , people from Portugal prefer city hotels the most at 23% followed by Resort hotel at 14%.</a:t>
            </a:r>
          </a:p>
          <a:p>
            <a:r>
              <a:rPr lang="en-US" dirty="0"/>
              <a:t>If we look at it year by year, the number of people increased rapidly between 2014 to 2016, but that number decreased in 2017.</a:t>
            </a:r>
          </a:p>
          <a:p>
            <a:r>
              <a:rPr lang="en-US" dirty="0"/>
              <a:t>If we look at the data of the last two years, the number of people staying in city hotel has reduced significantly compared to resort hotel.</a:t>
            </a:r>
          </a:p>
        </p:txBody>
      </p:sp>
    </p:spTree>
    <p:extLst>
      <p:ext uri="{BB962C8B-B14F-4D97-AF65-F5344CB8AC3E}">
        <p14:creationId xmlns:p14="http://schemas.microsoft.com/office/powerpoint/2010/main" val="135823089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9F21B-15CC-C673-A0F1-587AE46A3218}"/>
              </a:ext>
            </a:extLst>
          </p:cNvPr>
          <p:cNvSpPr>
            <a:spLocks noGrp="1"/>
          </p:cNvSpPr>
          <p:nvPr>
            <p:ph idx="1"/>
          </p:nvPr>
        </p:nvSpPr>
        <p:spPr>
          <a:xfrm>
            <a:off x="1238250" y="666750"/>
            <a:ext cx="7143750" cy="3699027"/>
          </a:xfrm>
        </p:spPr>
        <p:txBody>
          <a:bodyPr/>
          <a:lstStyle/>
          <a:p>
            <a:r>
              <a:rPr lang="en-US" dirty="0"/>
              <a:t>We can also say that the reason for the decrease in the number of people is that the marketing was not done that level it should have been because no significant increase was seen in the number of agents in 2017.</a:t>
            </a:r>
          </a:p>
          <a:p>
            <a:r>
              <a:rPr lang="en-US" dirty="0"/>
              <a:t>Since only a few bookings involve children, it indicates a chance to improve services and marketing to appeal to families.</a:t>
            </a:r>
          </a:p>
          <a:p>
            <a:r>
              <a:rPr lang="en-US" dirty="0"/>
              <a:t>As August takes the spotlight as the peak month for bookings, hotels ought to fine-tune their promotional efforts and resource distribution to make the most of this peak in demand.</a:t>
            </a:r>
          </a:p>
          <a:p>
            <a:r>
              <a:rPr lang="en-US" dirty="0"/>
              <a:t>There has been no decline in resort hotel , which means hotel can focus more on resort hotel, which can increase its ADR.</a:t>
            </a:r>
          </a:p>
          <a:p>
            <a:endParaRPr lang="en-US" dirty="0"/>
          </a:p>
        </p:txBody>
      </p:sp>
    </p:spTree>
    <p:extLst>
      <p:ext uri="{BB962C8B-B14F-4D97-AF65-F5344CB8AC3E}">
        <p14:creationId xmlns:p14="http://schemas.microsoft.com/office/powerpoint/2010/main" val="341408129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4E37D554-64E0-4EE4-B16A-9F8953832F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900629-18AE-4680-AFC0-C114845EAC03}"/>
              </a:ext>
            </a:extLst>
          </p:cNvPr>
          <p:cNvSpPr>
            <a:spLocks noGrp="1"/>
          </p:cNvSpPr>
          <p:nvPr>
            <p:ph type="title"/>
          </p:nvPr>
        </p:nvSpPr>
        <p:spPr/>
        <p:txBody>
          <a:bodyPr rtlCol="0"/>
          <a:lstStyle/>
          <a:p>
            <a:r>
              <a:rPr lang="en-US" dirty="0">
                <a:solidFill>
                  <a:schemeClr val="tx1"/>
                </a:solidFill>
              </a:rPr>
              <a:t>Purpose of presentation:-</a:t>
            </a:r>
          </a:p>
        </p:txBody>
      </p:sp>
      <p:sp>
        <p:nvSpPr>
          <p:cNvPr id="3" name="Content Placeholder 2">
            <a:extLst>
              <a:ext uri="{4F720BC1-8D90-40F4-BA2E-1046EA63C0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DE32C9-C2F1-41AA-8060-8CB856863CF9}"/>
              </a:ext>
            </a:extLst>
          </p:cNvPr>
          <p:cNvSpPr>
            <a:spLocks noGrp="1"/>
          </p:cNvSpPr>
          <p:nvPr>
            <p:ph idx="1"/>
          </p:nvPr>
        </p:nvSpPr>
        <p:spPr/>
        <p:txBody>
          <a:bodyPr rtlCol="0">
            <a:normAutofit/>
          </a:bodyPr>
          <a:lstStyle/>
          <a:p>
            <a:r>
              <a:rPr lang="en-US" dirty="0"/>
              <a:t>Summarize key insights and recommendations derived from data analytics throughout the presentation.</a:t>
            </a:r>
          </a:p>
          <a:p>
            <a:r>
              <a:rPr lang="en-US" dirty="0"/>
              <a:t>Encourage further data analysis and ongoing data-driven decision-making to drive continuous improvement.</a:t>
            </a:r>
          </a:p>
          <a:p>
            <a:r>
              <a:rPr lang="en-US" dirty="0"/>
              <a:t>Use data analytics to personalize contact information based on audience preferences and engagement history.</a:t>
            </a:r>
          </a:p>
          <a:p>
            <a:r>
              <a:rPr lang="en-US" dirty="0"/>
              <a:t>Utilize operational data to showcase the utilization rates of various hotel facilities and services.</a:t>
            </a:r>
          </a:p>
          <a:p>
            <a:endParaRPr lang="en-US" dirty="0"/>
          </a:p>
        </p:txBody>
      </p:sp>
    </p:spTree>
    <p:extLst>
      <p:ext uri="{1FA8A912-DAD3-4F3C-9747-2CCBCAE022A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D343-E853-1A86-74DE-3887870C1547}"/>
              </a:ext>
            </a:extLst>
          </p:cNvPr>
          <p:cNvSpPr>
            <a:spLocks noGrp="1"/>
          </p:cNvSpPr>
          <p:nvPr>
            <p:ph type="title"/>
          </p:nvPr>
        </p:nvSpPr>
        <p:spPr/>
        <p:txBody>
          <a:bodyPr/>
          <a:lstStyle/>
          <a:p>
            <a:r>
              <a:rPr lang="en-US" dirty="0">
                <a:solidFill>
                  <a:schemeClr val="tx1"/>
                </a:solidFill>
              </a:rPr>
              <a:t>Closure:</a:t>
            </a:r>
            <a:br>
              <a:rPr lang="en-US" dirty="0">
                <a:solidFill>
                  <a:schemeClr val="tx1"/>
                </a:solidFill>
              </a:rPr>
            </a:b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39269486-DB33-E0A4-BC0D-5C0B33281220}"/>
              </a:ext>
            </a:extLst>
          </p:cNvPr>
          <p:cNvSpPr>
            <a:spLocks noGrp="1"/>
          </p:cNvSpPr>
          <p:nvPr>
            <p:ph idx="1"/>
          </p:nvPr>
        </p:nvSpPr>
        <p:spPr/>
        <p:txBody>
          <a:bodyPr/>
          <a:lstStyle/>
          <a:p>
            <a:r>
              <a:rPr lang="en-US" dirty="0"/>
              <a:t>Hilton hotel has made a good profit  in short time .If hotel wants , it can open more branches.</a:t>
            </a:r>
          </a:p>
          <a:p>
            <a:r>
              <a:rPr lang="en-US" dirty="0"/>
              <a:t>If the hotel wants, it can bring attractive offers for customers as per a season and on weekends.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02127759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C932-A056-3903-C685-5898B6442D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56BB-2946-4C0B-890A-AA53E5AA029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31D3471-BEE7-BB7B-9845-E3888A3ADDE9}"/>
              </a:ext>
            </a:extLst>
          </p:cNvPr>
          <p:cNvPicPr>
            <a:picLocks noChangeAspect="1"/>
          </p:cNvPicPr>
          <p:nvPr/>
        </p:nvPicPr>
        <p:blipFill>
          <a:blip r:embed="rId2"/>
          <a:stretch>
            <a:fillRect/>
          </a:stretch>
        </p:blipFill>
        <p:spPr>
          <a:xfrm>
            <a:off x="15642" y="0"/>
            <a:ext cx="9112716" cy="5143500"/>
          </a:xfrm>
          <a:prstGeom prst="rect">
            <a:avLst/>
          </a:prstGeom>
        </p:spPr>
      </p:pic>
    </p:spTree>
    <p:extLst>
      <p:ext uri="{BB962C8B-B14F-4D97-AF65-F5344CB8AC3E}">
        <p14:creationId xmlns:p14="http://schemas.microsoft.com/office/powerpoint/2010/main" val="425142530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E984-92B0-0046-0721-7D1F6C96BD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0D0055-D89D-59EE-49E2-023F47EFA37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3DE042-8512-5FF0-7740-99D1311C4835}"/>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08117449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3DC3-5D2E-6AF6-371E-CAB796BF62EA}"/>
              </a:ext>
            </a:extLst>
          </p:cNvPr>
          <p:cNvSpPr>
            <a:spLocks noGrp="1"/>
          </p:cNvSpPr>
          <p:nvPr>
            <p:ph type="title"/>
          </p:nvPr>
        </p:nvSpPr>
        <p:spPr>
          <a:xfrm>
            <a:off x="1238250" y="361950"/>
            <a:ext cx="7143750" cy="1066800"/>
          </a:xfrm>
        </p:spPr>
        <p:txBody>
          <a:bodyPr/>
          <a:lstStyle/>
          <a:p>
            <a:pPr algn="ctr"/>
            <a:r>
              <a:rPr lang="en-US" sz="4000" u="sng" dirty="0">
                <a:solidFill>
                  <a:schemeClr val="tx1"/>
                </a:solidFill>
              </a:rPr>
              <a:t>Q&amp;A</a:t>
            </a:r>
          </a:p>
        </p:txBody>
      </p:sp>
    </p:spTree>
    <p:extLst>
      <p:ext uri="{BB962C8B-B14F-4D97-AF65-F5344CB8AC3E}">
        <p14:creationId xmlns:p14="http://schemas.microsoft.com/office/powerpoint/2010/main" val="258252196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891F4017-B082-403D-9C50-0AF1C27314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171802-E548-4C73-A340-C8E418C4AD55}"/>
              </a:ext>
            </a:extLst>
          </p:cNvPr>
          <p:cNvSpPr>
            <a:spLocks noGrp="1"/>
          </p:cNvSpPr>
          <p:nvPr>
            <p:ph type="title"/>
          </p:nvPr>
        </p:nvSpPr>
        <p:spPr>
          <a:xfrm>
            <a:off x="1238250" y="477173"/>
            <a:ext cx="7143750" cy="570571"/>
          </a:xfrm>
        </p:spPr>
        <p:txBody>
          <a:bodyPr rtlCol="0"/>
          <a:lstStyle/>
          <a:p>
            <a:r>
              <a:rPr lang="en-US" dirty="0">
                <a:solidFill>
                  <a:schemeClr val="tx1"/>
                </a:solidFill>
              </a:rPr>
              <a:t>Key Contents</a:t>
            </a:r>
          </a:p>
          <a:p>
            <a:endParaRPr lang="en-US" dirty="0"/>
          </a:p>
        </p:txBody>
      </p:sp>
      <p:sp>
        <p:nvSpPr>
          <p:cNvPr id="3" name="Content Placeholder 2">
            <a:extLst>
              <a:ext uri="{99B7193B-C8C2-4E53-AF1C-FE869704E2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A42849-AA47-4038-9EEF-98AB1ADE245E}"/>
              </a:ext>
            </a:extLst>
          </p:cNvPr>
          <p:cNvSpPr>
            <a:spLocks noGrp="1"/>
          </p:cNvSpPr>
          <p:nvPr>
            <p:ph idx="1"/>
          </p:nvPr>
        </p:nvSpPr>
        <p:spPr>
          <a:xfrm>
            <a:off x="1238250" y="1215399"/>
            <a:ext cx="7143750" cy="3786111"/>
          </a:xfrm>
        </p:spPr>
        <p:txBody>
          <a:bodyPr rtlCol="0">
            <a:normAutofit/>
          </a:bodyPr>
          <a:lstStyle/>
          <a:p>
            <a:r>
              <a:rPr lang="en-US" dirty="0">
                <a:solidFill>
                  <a:schemeClr val="tx1"/>
                </a:solidFill>
              </a:rPr>
              <a:t>Condensed Project</a:t>
            </a:r>
          </a:p>
          <a:p>
            <a:r>
              <a:rPr lang="en-US" dirty="0">
                <a:solidFill>
                  <a:schemeClr val="tx1"/>
                </a:solidFill>
              </a:rPr>
              <a:t>Attribution Modeling</a:t>
            </a:r>
          </a:p>
          <a:p>
            <a:r>
              <a:rPr lang="en-US" dirty="0">
                <a:solidFill>
                  <a:schemeClr val="tx1"/>
                </a:solidFill>
              </a:rPr>
              <a:t>Dilemma Presentation</a:t>
            </a:r>
          </a:p>
          <a:p>
            <a:r>
              <a:rPr lang="en-US" dirty="0">
                <a:solidFill>
                  <a:schemeClr val="tx1"/>
                </a:solidFill>
              </a:rPr>
              <a:t>Data Cleaning Process </a:t>
            </a:r>
          </a:p>
          <a:p>
            <a:r>
              <a:rPr lang="en-US" dirty="0">
                <a:solidFill>
                  <a:schemeClr val="tx1"/>
                </a:solidFill>
              </a:rPr>
              <a:t>Data  Visualization and Analysis </a:t>
            </a:r>
          </a:p>
          <a:p>
            <a:r>
              <a:rPr lang="en-US" dirty="0">
                <a:solidFill>
                  <a:schemeClr val="tx1"/>
                </a:solidFill>
              </a:rPr>
              <a:t> Conclusion</a:t>
            </a:r>
          </a:p>
          <a:p>
            <a:r>
              <a:rPr lang="en-US" dirty="0">
                <a:solidFill>
                  <a:schemeClr val="tx1"/>
                </a:solidFill>
              </a:rPr>
              <a:t>Closure</a:t>
            </a:r>
          </a:p>
          <a:p>
            <a:endParaRPr lang="en-US" dirty="0"/>
          </a:p>
          <a:p>
            <a:endParaRPr lang="en-US" dirty="0"/>
          </a:p>
          <a:p>
            <a:endParaRPr lang="en-US" dirty="0"/>
          </a:p>
          <a:p>
            <a:pPr lvl="1"/>
            <a:endParaRPr lang="en-US" dirty="0"/>
          </a:p>
        </p:txBody>
      </p:sp>
    </p:spTree>
    <p:extLst>
      <p:ext uri="{D48D3CFC-D718-4E85-9065-F7E21A60AF1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4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AA1E5F29-9895-477F-A036-3DFA066AA5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87F554-1FD0-43CF-A902-7FBCE804CC03}"/>
              </a:ext>
            </a:extLst>
          </p:cNvPr>
          <p:cNvSpPr>
            <a:spLocks noGrp="1"/>
          </p:cNvSpPr>
          <p:nvPr>
            <p:ph type="title"/>
          </p:nvPr>
        </p:nvSpPr>
        <p:spPr/>
        <p:txBody>
          <a:bodyPr rtlCol="0"/>
          <a:lstStyle/>
          <a:p>
            <a:r>
              <a:rPr lang="en-US" dirty="0">
                <a:solidFill>
                  <a:schemeClr val="tx1"/>
                </a:solidFill>
              </a:rPr>
              <a:t>Condensed Project</a:t>
            </a:r>
          </a:p>
          <a:p>
            <a:endParaRPr lang="en-US" dirty="0"/>
          </a:p>
        </p:txBody>
      </p:sp>
      <p:sp>
        <p:nvSpPr>
          <p:cNvPr id="3" name="Content Placeholder 2">
            <a:extLst>
              <a:ext uri="{F7C9D649-82D7-4611-A22B-3FC46EAB6C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7C9CA7-A1B1-4A48-B342-1FDF7FC79691}"/>
              </a:ext>
            </a:extLst>
          </p:cNvPr>
          <p:cNvSpPr>
            <a:spLocks noGrp="1"/>
          </p:cNvSpPr>
          <p:nvPr>
            <p:ph idx="1"/>
          </p:nvPr>
        </p:nvSpPr>
        <p:spPr>
          <a:xfrm>
            <a:off x="1238250" y="1047749"/>
            <a:ext cx="7143750" cy="4038601"/>
          </a:xfrm>
        </p:spPr>
        <p:txBody>
          <a:bodyPr rtlCol="0">
            <a:normAutofit fontScale="62500" lnSpcReduction="20000"/>
          </a:bodyPr>
          <a:lstStyle/>
          <a:p>
            <a:pPr marL="0" indent="0">
              <a:buNone/>
            </a:pPr>
            <a:r>
              <a:rPr lang="en-US" sz="2200" b="1" dirty="0"/>
              <a:t>Project Overview :</a:t>
            </a:r>
          </a:p>
          <a:p>
            <a:pPr marL="0" lvl="0" indent="0">
              <a:buNone/>
            </a:pPr>
            <a:r>
              <a:rPr lang="en-US" sz="1900" b="0" dirty="0"/>
              <a:t>Hilton offers two distinct types of accommodations in the United Kingdom City hotels and resort hotels. Over the period from 2015 to 2017, comprehensive guest data was collected for both types of properties.</a:t>
            </a:r>
          </a:p>
          <a:p>
            <a:pPr marL="0" lvl="0" indent="0">
              <a:buNone/>
            </a:pPr>
            <a:r>
              <a:rPr lang="en-US" sz="2200" b="1" dirty="0"/>
              <a:t>Examine of Data :</a:t>
            </a:r>
          </a:p>
          <a:p>
            <a:pPr marL="0" lvl="0" indent="0">
              <a:buNone/>
            </a:pPr>
            <a:r>
              <a:rPr lang="en-US" dirty="0"/>
              <a:t>   </a:t>
            </a:r>
            <a:r>
              <a:rPr lang="en-US" sz="1900" dirty="0"/>
              <a:t>First we observed that we have approx. 32 number of column such that </a:t>
            </a:r>
          </a:p>
          <a:p>
            <a:r>
              <a:rPr lang="en-US" sz="1900" dirty="0"/>
              <a:t>Types of properties</a:t>
            </a:r>
          </a:p>
          <a:p>
            <a:r>
              <a:rPr lang="en-US" sz="1900" dirty="0"/>
              <a:t>Date of booking </a:t>
            </a:r>
          </a:p>
          <a:p>
            <a:r>
              <a:rPr lang="en-US" sz="1900" dirty="0"/>
              <a:t>Which weeks made highest number of bookings</a:t>
            </a:r>
          </a:p>
          <a:p>
            <a:r>
              <a:rPr lang="en-US" sz="1900" dirty="0"/>
              <a:t>Types of meal for guest</a:t>
            </a:r>
          </a:p>
          <a:p>
            <a:r>
              <a:rPr lang="en-US" sz="1900" dirty="0"/>
              <a:t>Average daily Rate per guest</a:t>
            </a:r>
          </a:p>
          <a:p>
            <a:r>
              <a:rPr lang="en-US" sz="1900" dirty="0"/>
              <a:t>Availability of rooms </a:t>
            </a:r>
          </a:p>
          <a:p>
            <a:r>
              <a:rPr lang="en-US" sz="1900" dirty="0"/>
              <a:t>Market segment</a:t>
            </a:r>
          </a:p>
          <a:p>
            <a:r>
              <a:rPr lang="en-US" sz="1900" dirty="0"/>
              <a:t>From which country the booking has come</a:t>
            </a:r>
          </a:p>
          <a:p>
            <a:endParaRPr lang="en-US" dirty="0">
              <a:latin typeface="Cabin"/>
            </a:endParaRPr>
          </a:p>
          <a:p>
            <a:pPr marL="0" lvl="0" indent="0">
              <a:buNone/>
            </a:pPr>
            <a:endParaRPr lang="en-US" b="1" dirty="0">
              <a:latin typeface="Cabin"/>
            </a:endParaRPr>
          </a:p>
          <a:p>
            <a:pPr marL="0" lvl="0" indent="0">
              <a:buNone/>
            </a:pPr>
            <a:endParaRPr lang="en-US" b="1" dirty="0">
              <a:latin typeface="Cabin"/>
            </a:endParaRPr>
          </a:p>
          <a:p>
            <a:pPr marL="0" indent="0">
              <a:buNone/>
            </a:pPr>
            <a:endParaRPr lang="en-US" b="0" dirty="0">
              <a:latin typeface="Bentham"/>
            </a:endParaRPr>
          </a:p>
        </p:txBody>
      </p:sp>
    </p:spTree>
    <p:extLst>
      <p:ext uri="{A409706A-FD3D-4A05-9F31-1A6EA460467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335153884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29981-EE4D-F451-D624-1692EE2A9440}"/>
              </a:ext>
            </a:extLst>
          </p:cNvPr>
          <p:cNvSpPr>
            <a:spLocks noGrp="1"/>
          </p:cNvSpPr>
          <p:nvPr>
            <p:ph idx="1"/>
          </p:nvPr>
        </p:nvSpPr>
        <p:spPr>
          <a:xfrm>
            <a:off x="1238250" y="1216024"/>
            <a:ext cx="7143750" cy="3260725"/>
          </a:xfrm>
        </p:spPr>
        <p:txBody>
          <a:bodyPr/>
          <a:lstStyle/>
          <a:p>
            <a:pPr marL="0" indent="0">
              <a:buNone/>
            </a:pPr>
            <a:r>
              <a:rPr lang="en-US" b="1" dirty="0"/>
              <a:t>Cleansing:</a:t>
            </a:r>
          </a:p>
          <a:p>
            <a:pPr marL="0" indent="0">
              <a:buNone/>
            </a:pPr>
            <a:r>
              <a:rPr lang="en-US" sz="1600" dirty="0"/>
              <a:t>First we start with removing errors , remove duplicates values ,remove some column which are not useful ,add some column.</a:t>
            </a:r>
          </a:p>
          <a:p>
            <a:pPr marL="0" indent="0">
              <a:buNone/>
            </a:pPr>
            <a:r>
              <a:rPr lang="en-US" b="1" dirty="0"/>
              <a:t>Transforming:</a:t>
            </a:r>
          </a:p>
          <a:p>
            <a:pPr marL="0" indent="0">
              <a:buNone/>
            </a:pPr>
            <a:r>
              <a:rPr lang="en-US" sz="1600" dirty="0"/>
              <a:t>We Transform data with help with power query editor tool.</a:t>
            </a:r>
          </a:p>
          <a:p>
            <a:pPr marL="0" indent="0">
              <a:buNone/>
            </a:pPr>
            <a:r>
              <a:rPr lang="en-IN" b="1" dirty="0"/>
              <a:t>Visualization and Reporting:</a:t>
            </a:r>
          </a:p>
          <a:p>
            <a:pPr marL="0" indent="0">
              <a:buNone/>
            </a:pPr>
            <a:r>
              <a:rPr lang="en-IN" sz="1600" dirty="0"/>
              <a:t>We use charts , graphs, map, and other data visual element to </a:t>
            </a:r>
            <a:r>
              <a:rPr lang="en-US" sz="1600" dirty="0"/>
              <a:t>represent data in a meaningful way.</a:t>
            </a:r>
            <a:endParaRPr lang="en-IN" sz="1600" dirty="0"/>
          </a:p>
          <a:p>
            <a:pPr marL="0" indent="0">
              <a:buNone/>
            </a:pPr>
            <a:endParaRPr lang="en-IN" b="1"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27898197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243F-FBAC-C2EC-E0F2-1CAC084EC9BB}"/>
              </a:ext>
            </a:extLst>
          </p:cNvPr>
          <p:cNvSpPr>
            <a:spLocks noGrp="1"/>
          </p:cNvSpPr>
          <p:nvPr>
            <p:ph type="title"/>
          </p:nvPr>
        </p:nvSpPr>
        <p:spPr/>
        <p:txBody>
          <a:bodyPr/>
          <a:lstStyle/>
          <a:p>
            <a:r>
              <a:rPr lang="en-US" dirty="0">
                <a:solidFill>
                  <a:schemeClr val="tx1"/>
                </a:solidFill>
              </a:rPr>
              <a:t>Attribution Modeling</a:t>
            </a:r>
            <a:br>
              <a:rPr lang="en-US" dirty="0"/>
            </a:br>
            <a:endParaRPr lang="en-US" dirty="0"/>
          </a:p>
        </p:txBody>
      </p:sp>
      <p:sp>
        <p:nvSpPr>
          <p:cNvPr id="3" name="Content Placeholder 2">
            <a:extLst>
              <a:ext uri="{FF2B5EF4-FFF2-40B4-BE49-F238E27FC236}">
                <a16:creationId xmlns:a16="http://schemas.microsoft.com/office/drawing/2014/main" id="{0F08CD62-5260-B38A-1871-5A8300358AC7}"/>
              </a:ext>
            </a:extLst>
          </p:cNvPr>
          <p:cNvSpPr>
            <a:spLocks noGrp="1"/>
          </p:cNvSpPr>
          <p:nvPr>
            <p:ph idx="1"/>
          </p:nvPr>
        </p:nvSpPr>
        <p:spPr/>
        <p:txBody>
          <a:bodyPr/>
          <a:lstStyle/>
          <a:p>
            <a:pPr>
              <a:buFont typeface="Arial" panose="020B0604020202020204" pitchFamily="34" charset="0"/>
              <a:buChar char="•"/>
            </a:pPr>
            <a:r>
              <a:rPr lang="en-US" dirty="0"/>
              <a:t>Attribution modeling is a method used in marketing and analytics to evaluate and assign credit to various </a:t>
            </a:r>
            <a:r>
              <a:rPr lang="en-US" u="sng" dirty="0"/>
              <a:t>touchpoints in customers journey </a:t>
            </a:r>
            <a:r>
              <a:rPr lang="en-US" dirty="0"/>
              <a:t>that contribute to conversions or desired out comes ,such as customer booking weeks ,number of peoples.</a:t>
            </a:r>
          </a:p>
          <a:p>
            <a:pPr>
              <a:buFont typeface="Arial" panose="020B0604020202020204" pitchFamily="34" charset="0"/>
              <a:buChar char="•"/>
            </a:pPr>
            <a:r>
              <a:rPr lang="en-US" dirty="0"/>
              <a:t>By attribute modeling </a:t>
            </a:r>
            <a:r>
              <a:rPr lang="en-US" u="sng" dirty="0"/>
              <a:t>businesses can optimize their marketing strategies, allocate resources </a:t>
            </a:r>
            <a:r>
              <a:rPr lang="en-US" dirty="0"/>
              <a:t>more effectively, and improve overall return of investment (ROI) .</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338367874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CC75-9FBF-CF91-1995-E7A64AC2F3DE}"/>
              </a:ext>
            </a:extLst>
          </p:cNvPr>
          <p:cNvSpPr>
            <a:spLocks noGrp="1"/>
          </p:cNvSpPr>
          <p:nvPr>
            <p:ph type="title"/>
          </p:nvPr>
        </p:nvSpPr>
        <p:spPr/>
        <p:txBody>
          <a:bodyPr/>
          <a:lstStyle/>
          <a:p>
            <a:r>
              <a:rPr lang="en-US" dirty="0">
                <a:solidFill>
                  <a:schemeClr val="tx1"/>
                </a:solidFill>
              </a:rPr>
              <a:t>Dilemma Presentation</a:t>
            </a:r>
            <a:br>
              <a:rPr lang="en-US" dirty="0"/>
            </a:br>
            <a:endParaRPr lang="en-US" dirty="0"/>
          </a:p>
        </p:txBody>
      </p:sp>
      <p:sp>
        <p:nvSpPr>
          <p:cNvPr id="3" name="Content Placeholder 2">
            <a:extLst>
              <a:ext uri="{FF2B5EF4-FFF2-40B4-BE49-F238E27FC236}">
                <a16:creationId xmlns:a16="http://schemas.microsoft.com/office/drawing/2014/main" id="{D0DD3D91-0EA0-308E-A05E-9B4E0A1CDA67}"/>
              </a:ext>
            </a:extLst>
          </p:cNvPr>
          <p:cNvSpPr>
            <a:spLocks noGrp="1"/>
          </p:cNvSpPr>
          <p:nvPr>
            <p:ph idx="1"/>
          </p:nvPr>
        </p:nvSpPr>
        <p:spPr/>
        <p:txBody>
          <a:bodyPr/>
          <a:lstStyle/>
          <a:p>
            <a:pPr marL="0" indent="0">
              <a:buNone/>
            </a:pPr>
            <a:r>
              <a:rPr lang="en-US" b="1" dirty="0"/>
              <a:t>Seasonality Analysis:</a:t>
            </a:r>
          </a:p>
          <a:p>
            <a:pPr>
              <a:buFont typeface="+mj-lt"/>
              <a:buAutoNum type="arabicPeriod"/>
            </a:pPr>
            <a:r>
              <a:rPr lang="en-US" sz="1600" dirty="0"/>
              <a:t>Booking month</a:t>
            </a:r>
          </a:p>
          <a:p>
            <a:pPr>
              <a:buFont typeface="+mj-lt"/>
              <a:buAutoNum type="arabicPeriod"/>
            </a:pPr>
            <a:r>
              <a:rPr lang="en-US" sz="1600" dirty="0"/>
              <a:t>Booking weeks </a:t>
            </a:r>
          </a:p>
          <a:p>
            <a:pPr>
              <a:buFont typeface="+mj-lt"/>
              <a:buAutoNum type="arabicPeriod"/>
            </a:pPr>
            <a:r>
              <a:rPr lang="en-US" sz="1600" dirty="0"/>
              <a:t>Booking day</a:t>
            </a:r>
          </a:p>
          <a:p>
            <a:pPr>
              <a:buFont typeface="+mj-lt"/>
              <a:buAutoNum type="arabicPeriod"/>
            </a:pPr>
            <a:r>
              <a:rPr lang="en-US" sz="1600" dirty="0"/>
              <a:t>Booking years</a:t>
            </a:r>
          </a:p>
          <a:p>
            <a:pPr>
              <a:buFont typeface="+mj-lt"/>
              <a:buAutoNum type="arabicPeriod"/>
            </a:pPr>
            <a:r>
              <a:rPr lang="en-US" sz="1600" dirty="0"/>
              <a:t>Lead time</a:t>
            </a:r>
          </a:p>
          <a:p>
            <a:pPr>
              <a:buFont typeface="+mj-lt"/>
              <a:buAutoNum type="arabicPeriod"/>
            </a:pPr>
            <a:r>
              <a:rPr lang="en-US" sz="1600" dirty="0"/>
              <a:t>Weekend nights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73232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7B9F5-2BCA-E0FE-1D25-0273652F57BB}"/>
              </a:ext>
            </a:extLst>
          </p:cNvPr>
          <p:cNvSpPr>
            <a:spLocks noGrp="1"/>
          </p:cNvSpPr>
          <p:nvPr>
            <p:ph idx="1"/>
          </p:nvPr>
        </p:nvSpPr>
        <p:spPr>
          <a:xfrm>
            <a:off x="1238250" y="1215397"/>
            <a:ext cx="7143750" cy="3413754"/>
          </a:xfrm>
        </p:spPr>
        <p:txBody>
          <a:bodyPr/>
          <a:lstStyle/>
          <a:p>
            <a:pPr marL="0" indent="0">
              <a:buNone/>
            </a:pPr>
            <a:r>
              <a:rPr lang="en-US" sz="1800" b="1" i="0" dirty="0">
                <a:effectLst/>
                <a:cs typeface="Times New Roman" panose="02020603050405020304" pitchFamily="18" charset="0"/>
              </a:rPr>
              <a:t>Guest Details:</a:t>
            </a:r>
          </a:p>
          <a:p>
            <a:pPr>
              <a:buFont typeface="+mj-lt"/>
              <a:buAutoNum type="arabicPeriod"/>
            </a:pPr>
            <a:r>
              <a:rPr lang="en-US" sz="1600" i="0" dirty="0">
                <a:effectLst/>
                <a:latin typeface="Times New Roman" panose="02020603050405020304" pitchFamily="18" charset="0"/>
                <a:cs typeface="Times New Roman" panose="02020603050405020304" pitchFamily="18" charset="0"/>
              </a:rPr>
              <a:t>Adult</a:t>
            </a:r>
          </a:p>
          <a:p>
            <a:pPr>
              <a:buFont typeface="+mj-lt"/>
              <a:buAutoNum type="arabicPeriod"/>
            </a:pPr>
            <a:r>
              <a:rPr lang="en-US" sz="1600" dirty="0">
                <a:latin typeface="Times New Roman" panose="02020603050405020304" pitchFamily="18" charset="0"/>
                <a:cs typeface="Times New Roman" panose="02020603050405020304" pitchFamily="18" charset="0"/>
              </a:rPr>
              <a:t>Child</a:t>
            </a:r>
          </a:p>
          <a:p>
            <a:pPr>
              <a:buFont typeface="+mj-lt"/>
              <a:buAutoNum type="arabicPeriod"/>
            </a:pPr>
            <a:r>
              <a:rPr lang="en-US" sz="1600" i="0" dirty="0">
                <a:effectLst/>
                <a:latin typeface="Times New Roman" panose="02020603050405020304" pitchFamily="18" charset="0"/>
                <a:cs typeface="Times New Roman" panose="02020603050405020304" pitchFamily="18" charset="0"/>
              </a:rPr>
              <a:t>Babies</a:t>
            </a:r>
          </a:p>
          <a:p>
            <a:pPr>
              <a:buFont typeface="+mj-lt"/>
              <a:buAutoNum type="arabicPeriod"/>
            </a:pPr>
            <a:r>
              <a:rPr lang="en-US" sz="1600" dirty="0">
                <a:latin typeface="Times New Roman" panose="02020603050405020304" pitchFamily="18" charset="0"/>
                <a:cs typeface="Times New Roman" panose="02020603050405020304" pitchFamily="18" charset="0"/>
              </a:rPr>
              <a:t>Country</a:t>
            </a:r>
          </a:p>
          <a:p>
            <a:pPr>
              <a:buFont typeface="+mj-lt"/>
              <a:buAutoNum type="arabicPeriod"/>
            </a:pPr>
            <a:r>
              <a:rPr lang="en-US" sz="1600" dirty="0">
                <a:latin typeface="Times New Roman" panose="02020603050405020304" pitchFamily="18" charset="0"/>
                <a:cs typeface="Times New Roman" panose="02020603050405020304" pitchFamily="18" charset="0"/>
              </a:rPr>
              <a:t>Meal</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sz="1800" b="1" i="0" dirty="0">
              <a:effectLst/>
              <a:latin typeface="Times New Roman" panose="02020603050405020304" pitchFamily="18" charset="0"/>
              <a:cs typeface="Times New Roman" panose="02020603050405020304" pitchFamily="18" charset="0"/>
            </a:endParaRPr>
          </a:p>
          <a:p>
            <a:pPr marL="0" indent="0">
              <a:buNone/>
            </a:pPr>
            <a:endParaRPr lang="en-US" sz="1800" b="1" i="0" dirty="0">
              <a:effectLst/>
              <a:latin typeface="Times New Roman" panose="02020603050405020304" pitchFamily="18" charset="0"/>
              <a:cs typeface="Times New Roman" panose="02020603050405020304" pitchFamily="18" charset="0"/>
            </a:endParaRPr>
          </a:p>
          <a:p>
            <a:pPr marL="0" indent="0">
              <a:buNone/>
            </a:pPr>
            <a:endParaRPr lang="en-US" b="1" dirty="0"/>
          </a:p>
          <a:p>
            <a:pPr marL="0" indent="0">
              <a:buNone/>
            </a:pPr>
            <a:endParaRPr lang="en-US" b="1" dirty="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214885972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75247B-5D8F-4FEE-71B6-DE30B95A6876}"/>
              </a:ext>
            </a:extLst>
          </p:cNvPr>
          <p:cNvSpPr>
            <a:spLocks noGrp="1"/>
          </p:cNvSpPr>
          <p:nvPr>
            <p:ph idx="1"/>
          </p:nvPr>
        </p:nvSpPr>
        <p:spPr/>
        <p:txBody>
          <a:bodyPr/>
          <a:lstStyle/>
          <a:p>
            <a:pPr marL="0" indent="0">
              <a:buNone/>
            </a:pPr>
            <a:r>
              <a:rPr lang="en-US" b="1" dirty="0"/>
              <a:t>Room and Services:</a:t>
            </a:r>
          </a:p>
          <a:p>
            <a:pPr>
              <a:buFont typeface="+mj-lt"/>
              <a:buAutoNum type="arabicPeriod"/>
            </a:pPr>
            <a:r>
              <a:rPr lang="en-US" sz="1600" dirty="0"/>
              <a:t>Reserved room type</a:t>
            </a:r>
          </a:p>
          <a:p>
            <a:pPr>
              <a:buFont typeface="+mj-lt"/>
              <a:buAutoNum type="arabicPeriod"/>
            </a:pPr>
            <a:r>
              <a:rPr lang="en-US" sz="1600" dirty="0"/>
              <a:t>Assigned room type</a:t>
            </a:r>
          </a:p>
          <a:p>
            <a:pPr>
              <a:buFont typeface="+mj-lt"/>
              <a:buAutoNum type="arabicPeriod"/>
            </a:pPr>
            <a:r>
              <a:rPr lang="en-US" sz="1600" dirty="0"/>
              <a:t>Car parking availability</a:t>
            </a:r>
          </a:p>
          <a:p>
            <a:pPr>
              <a:buFont typeface="+mj-lt"/>
              <a:buAutoNum type="arabicPeriod"/>
            </a:pPr>
            <a:r>
              <a:rPr lang="en-US" sz="1600" dirty="0"/>
              <a:t>Waiting list</a:t>
            </a:r>
          </a:p>
          <a:p>
            <a:pPr>
              <a:buFont typeface="+mj-lt"/>
              <a:buAutoNum type="arabicPeriod"/>
            </a:pPr>
            <a:r>
              <a:rPr lang="en-US" sz="1600" dirty="0"/>
              <a:t>Reservation Status</a:t>
            </a:r>
          </a:p>
          <a:p>
            <a:pPr>
              <a:buFont typeface="+mj-lt"/>
              <a:buAutoNum type="arabicPeriod"/>
            </a:pPr>
            <a:r>
              <a:rPr lang="en-US" sz="1600" dirty="0"/>
              <a:t>Previous cancelation </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482879353"/>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WEBFONT4" val="Source Sans Pro-demi_bold"/>
</p:tagLst>
</file>

<file path=ppt/tags/tag2.xml><?xml version="1.0" encoding="utf-8"?>
<p:tagLst xmlns:a="http://schemas.openxmlformats.org/drawingml/2006/main" xmlns:r="http://schemas.openxmlformats.org/officeDocument/2006/relationships" xmlns:p="http://schemas.openxmlformats.org/presentationml/2006/main">
  <p:tag name="FONTWEIGHT:9:0:0" val="6"/>
  <p:tag name="FONTWEIGHT:7:0:0" val="6"/>
</p:tagLst>
</file>

<file path=ppt/tags/tag3.xml><?xml version="1.0" encoding="utf-8"?>
<p:tagLst xmlns:a="http://schemas.openxmlformats.org/drawingml/2006/main" xmlns:r="http://schemas.openxmlformats.org/officeDocument/2006/relationships" xmlns:p="http://schemas.openxmlformats.org/presentationml/2006/main">
  <p:tag name="LAYOUT" val="threePicAndTx"/>
</p:tagLst>
</file>

<file path=ppt/tags/tag4.xml><?xml version="1.0" encoding="utf-8"?>
<p:tagLst xmlns:a="http://schemas.openxmlformats.org/drawingml/2006/main" xmlns:r="http://schemas.openxmlformats.org/officeDocument/2006/relationships" xmlns:p="http://schemas.openxmlformats.org/presentationml/2006/main">
  <p:tag name="LAYOUT" val="fourPic"/>
</p:tagLst>
</file>

<file path=ppt/tags/tag5.xml><?xml version="1.0" encoding="utf-8"?>
<p:tagLst xmlns:a="http://schemas.openxmlformats.org/drawingml/2006/main" xmlns:r="http://schemas.openxmlformats.org/officeDocument/2006/relationships" xmlns:p="http://schemas.openxmlformats.org/presentationml/2006/main">
  <p:tag name="PRESETSHAPE" val="DOTTED_SIGN:"/>
</p:tagLst>
</file>

<file path=ppt/tags/tag6.xml><?xml version="1.0" encoding="utf-8"?>
<p:tagLst xmlns:a="http://schemas.openxmlformats.org/drawingml/2006/main" xmlns:r="http://schemas.openxmlformats.org/officeDocument/2006/relationships" xmlns:p="http://schemas.openxmlformats.org/presentationml/2006/main">
  <p:tag name="PRESETSHAPE" val="DOTTED_SIGN:"/>
</p:tagLst>
</file>

<file path=ppt/theme/theme1.xml><?xml version="1.0" encoding="utf-8"?>
<a:theme xmlns:a="http://schemas.openxmlformats.org/drawingml/2006/main" name="Experimental">
  <a:themeElements>
    <a:clrScheme name="Experimental">
      <a:dk1>
        <a:srgbClr val="000000"/>
      </a:dk1>
      <a:lt1>
        <a:srgbClr val="FFFFFF"/>
      </a:lt1>
      <a:dk2>
        <a:srgbClr val="34464D"/>
      </a:dk2>
      <a:lt2>
        <a:srgbClr val="F7F7F7"/>
      </a:lt2>
      <a:accent1>
        <a:srgbClr val="A7D878"/>
      </a:accent1>
      <a:accent2>
        <a:srgbClr val="8AC441"/>
      </a:accent2>
      <a:accent3>
        <a:srgbClr val="528C26"/>
      </a:accent3>
      <a:accent4>
        <a:srgbClr val="CFD8DD"/>
      </a:accent4>
      <a:accent5>
        <a:srgbClr val="7E8D93"/>
      </a:accent5>
      <a:accent6>
        <a:srgbClr val="519EBD"/>
      </a:accent6>
      <a:hlink>
        <a:srgbClr val="33A6D9"/>
      </a:hlink>
      <a:folHlink>
        <a:srgbClr val="81D21B"/>
      </a:folHlink>
    </a:clrScheme>
    <a:fontScheme name="Experimental">
      <a:majorFont>
        <a:latin typeface="Source Sans Pro"/>
        <a:ea typeface=""/>
        <a:cs typeface=""/>
      </a:majorFont>
      <a:minorFont>
        <a:latin typeface="Source Sans Pro"/>
        <a:ea typeface=""/>
        <a:cs typeface=""/>
      </a:minorFont>
    </a:fontScheme>
    <a:fmtScheme name="Experimental">
      <a:fillStyleLst>
        <a:solidFill>
          <a:schemeClr val="phClr"/>
        </a:solidFill>
        <a:gradFill rotWithShape="1">
          <a:gsLst>
            <a:gs pos="0">
              <a:schemeClr val="phClr">
                <a:tint val="50000"/>
                <a:satMod val="200000"/>
              </a:schemeClr>
            </a:gs>
            <a:gs pos="35000">
              <a:schemeClr val="phClr">
                <a:tint val="37000"/>
                <a:satMod val="200000"/>
              </a:schemeClr>
            </a:gs>
            <a:gs pos="100000">
              <a:schemeClr val="phClr">
                <a:tint val="15000"/>
                <a:satMod val="20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200000"/>
              </a:schemeClr>
            </a:gs>
            <a:gs pos="40000">
              <a:schemeClr val="phClr">
                <a:tint val="80000"/>
                <a:shade val="99000"/>
                <a:satMod val="200000"/>
              </a:schemeClr>
            </a:gs>
            <a:gs pos="100000">
              <a:schemeClr val="phClr">
                <a:shade val="20000"/>
                <a:satMod val="255000"/>
              </a:schemeClr>
            </a:gs>
          </a:gsLst>
          <a:lin ang="10800000" scaled="0"/>
        </a:gradFill>
        <a:gradFill rotWithShape="1">
          <a:gsLst>
            <a:gs pos="0">
              <a:schemeClr val="phClr">
                <a:tint val="80000"/>
                <a:satMod val="200000"/>
              </a:schemeClr>
            </a:gs>
            <a:gs pos="100000">
              <a:schemeClr val="phClr">
                <a:shade val="5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3"/>
          </a:solidFill>
          <a:prstDash val="solid"/>
          <a:round/>
        </a:ln>
      </a:spPr>
      <a:bodyPr rtlCol="0" anchor="ctr"/>
      <a:lstStyle>
        <a:lvl1pPr lvl="0" algn="ctr"/>
      </a:lstStyle>
    </a:lnDef>
  </a:objectDefaults>
  <a:extraClrSchemeLst/>
</a:theme>
</file>

<file path=ppt/theme/theme2.xml><?xml version="1.0" encoding="utf-8"?>
<a:theme xmlns:a="http://schemas.openxmlformats.org/drawingml/2006/main" name="Experimental">
  <a:themeElements>
    <a:clrScheme name="Experimental">
      <a:dk1>
        <a:srgbClr val="000000"/>
      </a:dk1>
      <a:lt1>
        <a:srgbClr val="FFFFFF"/>
      </a:lt1>
      <a:dk2>
        <a:srgbClr val="34464D"/>
      </a:dk2>
      <a:lt2>
        <a:srgbClr val="F7F7F7"/>
      </a:lt2>
      <a:accent1>
        <a:srgbClr val="A7D878"/>
      </a:accent1>
      <a:accent2>
        <a:srgbClr val="8AC441"/>
      </a:accent2>
      <a:accent3>
        <a:srgbClr val="528C26"/>
      </a:accent3>
      <a:accent4>
        <a:srgbClr val="CFD8DD"/>
      </a:accent4>
      <a:accent5>
        <a:srgbClr val="7E8D93"/>
      </a:accent5>
      <a:accent6>
        <a:srgbClr val="519EBD"/>
      </a:accent6>
      <a:hlink>
        <a:srgbClr val="33A6D9"/>
      </a:hlink>
      <a:folHlink>
        <a:srgbClr val="81D21B"/>
      </a:folHlink>
    </a:clrScheme>
    <a:fontScheme name="Experimental">
      <a:majorFont>
        <a:latin typeface="Source Sans Pro"/>
        <a:ea typeface=""/>
        <a:cs typeface=""/>
      </a:majorFont>
      <a:minorFont>
        <a:latin typeface="Source Sans Pro"/>
        <a:ea typeface=""/>
        <a:cs typeface=""/>
      </a:minorFont>
    </a:fontScheme>
    <a:fmtScheme name="Experimental">
      <a:fillStyleLst>
        <a:solidFill>
          <a:schemeClr val="phClr"/>
        </a:solidFill>
        <a:gradFill rotWithShape="1">
          <a:gsLst>
            <a:gs pos="0">
              <a:schemeClr val="phClr">
                <a:tint val="50000"/>
                <a:satMod val="200000"/>
              </a:schemeClr>
            </a:gs>
            <a:gs pos="35000">
              <a:schemeClr val="phClr">
                <a:tint val="37000"/>
                <a:satMod val="200000"/>
              </a:schemeClr>
            </a:gs>
            <a:gs pos="100000">
              <a:schemeClr val="phClr">
                <a:tint val="15000"/>
                <a:satMod val="20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200000"/>
              </a:schemeClr>
            </a:gs>
            <a:gs pos="40000">
              <a:schemeClr val="phClr">
                <a:tint val="80000"/>
                <a:shade val="99000"/>
                <a:satMod val="200000"/>
              </a:schemeClr>
            </a:gs>
            <a:gs pos="100000">
              <a:schemeClr val="phClr">
                <a:shade val="20000"/>
                <a:satMod val="255000"/>
              </a:schemeClr>
            </a:gs>
          </a:gsLst>
          <a:lin ang="10800000" scaled="0"/>
        </a:gradFill>
        <a:gradFill rotWithShape="1">
          <a:gsLst>
            <a:gs pos="0">
              <a:schemeClr val="phClr">
                <a:tint val="80000"/>
                <a:satMod val="200000"/>
              </a:schemeClr>
            </a:gs>
            <a:gs pos="100000">
              <a:schemeClr val="phClr">
                <a:shade val="5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3"/>
          </a:solidFill>
          <a:prstDash val="solid"/>
          <a:round/>
        </a:ln>
      </a:spPr>
      <a:bodyPr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483</TotalTime>
  <Words>1064</Words>
  <Application>Microsoft Office PowerPoint</Application>
  <PresentationFormat>On-screen Show (16:9)</PresentationFormat>
  <Paragraphs>149</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Cabin</vt:lpstr>
      <vt:lpstr>Arial</vt:lpstr>
      <vt:lpstr>Bentham</vt:lpstr>
      <vt:lpstr>Times New Roman</vt:lpstr>
      <vt:lpstr>Source Sans Pro-demi_bold</vt:lpstr>
      <vt:lpstr>Source Sans Pro</vt:lpstr>
      <vt:lpstr>Experimental</vt:lpstr>
      <vt:lpstr>Hilton Hotels &amp; Resorts  </vt:lpstr>
      <vt:lpstr>Purpose of presentation:-</vt:lpstr>
      <vt:lpstr>Key Contents </vt:lpstr>
      <vt:lpstr>Condensed Project </vt:lpstr>
      <vt:lpstr>PowerPoint Presentation</vt:lpstr>
      <vt:lpstr>Attribution Modeling </vt:lpstr>
      <vt:lpstr>Dilemma Presentation </vt:lpstr>
      <vt:lpstr>PowerPoint Presentation</vt:lpstr>
      <vt:lpstr>PowerPoint Presentation</vt:lpstr>
      <vt:lpstr>PowerPoint Presentation</vt:lpstr>
      <vt:lpstr>Data Cleaning Process:  </vt:lpstr>
      <vt:lpstr>Data  Visualization and Analysis:  </vt:lpstr>
      <vt:lpstr>PowerPoint Presentation</vt:lpstr>
      <vt:lpstr>PowerPoint Presentation</vt:lpstr>
      <vt:lpstr>PowerPoint Presentation</vt:lpstr>
      <vt:lpstr>PowerPoint Presentation</vt:lpstr>
      <vt:lpstr>PowerPoint Presentation</vt:lpstr>
      <vt:lpstr>Conclusion: </vt:lpstr>
      <vt:lpstr>PowerPoint Presentation</vt:lpstr>
      <vt:lpstr>Closure:  </vt:lpstr>
      <vt:lpstr>PowerPoint Presentation</vt:lpstr>
      <vt:lpstr>PowerPoint Presentation</vt:lpstr>
      <vt:lpstr>Q&amp;A</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CARE</dc:creator>
  <cp:lastModifiedBy>Abhinav Kanaujia</cp:lastModifiedBy>
  <cp:revision>53</cp:revision>
  <dcterms:created xsi:type="dcterms:W3CDTF">2024-04-16T13:16:22Z</dcterms:created>
  <dcterms:modified xsi:type="dcterms:W3CDTF">2024-04-18T06:14:38Z</dcterms:modified>
</cp:coreProperties>
</file>